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28"/>
  </p:notesMasterIdLst>
  <p:sldIdLst>
    <p:sldId id="3825" r:id="rId5"/>
    <p:sldId id="3827" r:id="rId6"/>
    <p:sldId id="3871" r:id="rId7"/>
    <p:sldId id="3828" r:id="rId8"/>
    <p:sldId id="3838" r:id="rId9"/>
    <p:sldId id="3839" r:id="rId10"/>
    <p:sldId id="3840" r:id="rId11"/>
    <p:sldId id="3841" r:id="rId12"/>
    <p:sldId id="3855" r:id="rId13"/>
    <p:sldId id="3857" r:id="rId14"/>
    <p:sldId id="3846" r:id="rId15"/>
    <p:sldId id="3865" r:id="rId16"/>
    <p:sldId id="3866" r:id="rId17"/>
    <p:sldId id="3868" r:id="rId18"/>
    <p:sldId id="3845" r:id="rId19"/>
    <p:sldId id="3859" r:id="rId20"/>
    <p:sldId id="3862" r:id="rId21"/>
    <p:sldId id="3864" r:id="rId22"/>
    <p:sldId id="3853" r:id="rId23"/>
    <p:sldId id="3854" r:id="rId24"/>
    <p:sldId id="3852" r:id="rId25"/>
    <p:sldId id="3872" r:id="rId26"/>
    <p:sldId id="386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ADITYA RANJAN" initials="AR" lastIdx="1" clrIdx="0">
    <p:extLst>
      <p:ext uri="{19B8F6BF-5375-455C-9EA6-DF929625EA0E}">
        <p15:presenceInfo xmlns:p15="http://schemas.microsoft.com/office/powerpoint/2012/main" userId="7ccfd353feaf397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guide orient="horz" pos="1200"/>
        <p:guide orient="horz" pos="3408"/>
        <p:guide pos="6936"/>
        <p:guide pos="7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5B3066-540F-4606-ADEC-65EB1C3E9627}" type="doc">
      <dgm:prSet loTypeId="urn:microsoft.com/office/officeart/2016/7/layout/BasicLinearProcessNumbered#1" loCatId="process" qsTypeId="urn:microsoft.com/office/officeart/2005/8/quickstyle/simple1" qsCatId="simple" csTypeId="urn:microsoft.com/office/officeart/2005/8/colors/colorful1" csCatId="colorful" phldr="1"/>
      <dgm:spPr/>
      <dgm:t>
        <a:bodyPr/>
        <a:lstStyle/>
        <a:p>
          <a:endParaRPr lang="en-US"/>
        </a:p>
      </dgm:t>
    </dgm:pt>
    <dgm:pt modelId="{198ACE8E-34F4-43E6-BB2E-1809B1CC58DC}">
      <dgm:prSet custT="1"/>
      <dgm:spPr>
        <a:solidFill>
          <a:schemeClr val="accent1">
            <a:lumMod val="20000"/>
            <a:lumOff val="80000"/>
            <a:alpha val="90000"/>
          </a:schemeClr>
        </a:solidFill>
        <a:ln>
          <a:noFill/>
        </a:ln>
      </dgm:spPr>
      <dgm:t>
        <a:bodyPr/>
        <a:lstStyle/>
        <a:p>
          <a:pPr algn="ctr">
            <a:buFont typeface="Symbol" panose="05050102010706020507" pitchFamily="18" charset="2"/>
            <a:buChar char=""/>
          </a:pPr>
          <a:r>
            <a:rPr lang="en-IN" sz="1400" dirty="0">
              <a:effectLst/>
              <a:latin typeface="Avenir Next LT Pro (Body)"/>
              <a:ea typeface="Calibri" panose="020F0502020204030204" pitchFamily="34" charset="0"/>
              <a:cs typeface="Times New Roman" panose="02020603050405020304" pitchFamily="18" charset="0"/>
            </a:rPr>
            <a:t>Develop a system that will improve the school process in the timekeeping and maintaining record of students.</a:t>
          </a:r>
          <a:endParaRPr lang="en-US" sz="1400" dirty="0"/>
        </a:p>
      </dgm:t>
    </dgm:pt>
    <dgm:pt modelId="{49F555B2-B165-4CB6-8578-DF4BCD791ABF}" type="parTrans" cxnId="{8327A44B-5326-4A8B-9B23-A3D3C09A16F3}">
      <dgm:prSet/>
      <dgm:spPr/>
      <dgm:t>
        <a:bodyPr/>
        <a:lstStyle/>
        <a:p>
          <a:endParaRPr lang="en-US"/>
        </a:p>
      </dgm:t>
    </dgm:pt>
    <dgm:pt modelId="{C54063C4-24CD-4834-9424-53756AE38C6B}" type="sibTrans" cxnId="{8327A44B-5326-4A8B-9B23-A3D3C09A16F3}">
      <dgm:prSet phldrT="1" phldr="0"/>
      <dgm:spPr>
        <a:solidFill>
          <a:schemeClr val="accent1"/>
        </a:solidFill>
        <a:ln>
          <a:noFill/>
        </a:ln>
      </dgm:spPr>
      <dgm:t>
        <a:bodyPr/>
        <a:lstStyle/>
        <a:p>
          <a:r>
            <a:rPr lang="en-US" dirty="0"/>
            <a:t>1</a:t>
          </a:r>
        </a:p>
      </dgm:t>
    </dgm:pt>
    <dgm:pt modelId="{0F6BA1FB-59E5-4F16-A7B4-1533BB1F09E4}">
      <dgm:prSet custT="1"/>
      <dgm:spPr>
        <a:solidFill>
          <a:schemeClr val="accent2">
            <a:lumMod val="20000"/>
            <a:lumOff val="80000"/>
            <a:alpha val="90000"/>
          </a:schemeClr>
        </a:solidFill>
        <a:ln>
          <a:noFill/>
        </a:ln>
      </dgm:spPr>
      <dgm:t>
        <a:bodyPr/>
        <a:lstStyle/>
        <a:p>
          <a:pPr algn="ctr"/>
          <a:r>
            <a:rPr lang="en-IN" sz="1400" dirty="0">
              <a:effectLst/>
              <a:latin typeface="Avenir Next LT Pro (Body)"/>
              <a:ea typeface="Calibri" panose="020F0502020204030204" pitchFamily="34" charset="0"/>
              <a:cs typeface="Times New Roman" panose="02020603050405020304" pitchFamily="18" charset="0"/>
            </a:rPr>
            <a:t>Develop a system that will monitor student data that is efficient to use.</a:t>
          </a:r>
          <a:endParaRPr lang="en-US" sz="1400" dirty="0"/>
        </a:p>
      </dgm:t>
    </dgm:pt>
    <dgm:pt modelId="{6A557BB1-C0DD-44CB-8745-CE5481476209}" type="parTrans" cxnId="{F0FA65E5-FB81-4E7A-9467-65363565F4A0}">
      <dgm:prSet/>
      <dgm:spPr/>
      <dgm:t>
        <a:bodyPr/>
        <a:lstStyle/>
        <a:p>
          <a:endParaRPr lang="en-US"/>
        </a:p>
      </dgm:t>
    </dgm:pt>
    <dgm:pt modelId="{7DBF5CB5-29DD-4671-A0F3-981D48571500}" type="sibTrans" cxnId="{F0FA65E5-FB81-4E7A-9467-65363565F4A0}">
      <dgm:prSet phldrT="2" phldr="0"/>
      <dgm:spPr>
        <a:solidFill>
          <a:schemeClr val="accent2"/>
        </a:solidFill>
        <a:ln>
          <a:noFill/>
        </a:ln>
      </dgm:spPr>
      <dgm:t>
        <a:bodyPr/>
        <a:lstStyle/>
        <a:p>
          <a:r>
            <a:rPr lang="en-US" dirty="0"/>
            <a:t>2</a:t>
          </a:r>
        </a:p>
      </dgm:t>
    </dgm:pt>
    <dgm:pt modelId="{1D096F01-AEA8-401D-8348-98E9A81F3CE0}">
      <dgm:prSet custT="1"/>
      <dgm:spPr>
        <a:solidFill>
          <a:schemeClr val="accent4">
            <a:lumMod val="20000"/>
            <a:lumOff val="80000"/>
            <a:alpha val="90000"/>
          </a:schemeClr>
        </a:solidFill>
        <a:ln>
          <a:noFill/>
        </a:ln>
      </dgm:spPr>
      <dgm:t>
        <a:bodyPr/>
        <a:lstStyle/>
        <a:p>
          <a:pPr algn="ctr"/>
          <a:r>
            <a:rPr lang="en-IN" sz="1400" dirty="0">
              <a:effectLst/>
              <a:latin typeface="Avenir Next LT Pro (Body)"/>
              <a:ea typeface="Calibri" panose="020F0502020204030204" pitchFamily="34" charset="0"/>
              <a:cs typeface="Times New Roman" panose="02020603050405020304" pitchFamily="18" charset="0"/>
            </a:rPr>
            <a:t>Secure the record of students and to have more manageable files, managed by administrator.</a:t>
          </a:r>
          <a:endParaRPr lang="en-US" sz="1400" dirty="0"/>
        </a:p>
      </dgm:t>
    </dgm:pt>
    <dgm:pt modelId="{AB9DA1CE-0370-48BB-8362-3A4CBF7FFB29}" type="parTrans" cxnId="{FD2381C0-DA6F-4859-90D6-313730044E7C}">
      <dgm:prSet/>
      <dgm:spPr/>
      <dgm:t>
        <a:bodyPr/>
        <a:lstStyle/>
        <a:p>
          <a:endParaRPr lang="en-US"/>
        </a:p>
      </dgm:t>
    </dgm:pt>
    <dgm:pt modelId="{6088456C-4B73-4948-985C-DD954DEF44EF}" type="sibTrans" cxnId="{FD2381C0-DA6F-4859-90D6-313730044E7C}">
      <dgm:prSet phldrT="3" phldr="0"/>
      <dgm:spPr>
        <a:solidFill>
          <a:schemeClr val="accent4"/>
        </a:solidFill>
        <a:ln>
          <a:noFill/>
        </a:ln>
      </dgm:spPr>
      <dgm:t>
        <a:bodyPr/>
        <a:lstStyle/>
        <a:p>
          <a:r>
            <a:rPr lang="en-US" dirty="0"/>
            <a:t>3</a:t>
          </a:r>
        </a:p>
      </dgm:t>
    </dgm:pt>
    <dgm:pt modelId="{DE16CBB4-D3F4-44AD-8379-3A5D78B889D5}">
      <dgm:prSet custT="1"/>
      <dgm:spPr>
        <a:solidFill>
          <a:schemeClr val="accent5">
            <a:lumMod val="20000"/>
            <a:lumOff val="80000"/>
            <a:alpha val="90000"/>
          </a:schemeClr>
        </a:solidFill>
        <a:ln>
          <a:noFill/>
        </a:ln>
      </dgm:spPr>
      <dgm:t>
        <a:bodyPr/>
        <a:lstStyle/>
        <a:p>
          <a:pPr algn="ctr"/>
          <a:r>
            <a:rPr lang="en-IN" sz="1400" dirty="0">
              <a:effectLst/>
              <a:latin typeface="Avenir Next LT Pro (Body)"/>
              <a:ea typeface="Calibri" panose="020F0502020204030204" pitchFamily="34" charset="0"/>
              <a:cs typeface="Times New Roman" panose="02020603050405020304" pitchFamily="18" charset="0"/>
            </a:rPr>
            <a:t>Calculate and update fees amount easily and Summarize all the details of students.</a:t>
          </a:r>
          <a:endParaRPr lang="en-US" sz="1400" dirty="0"/>
        </a:p>
      </dgm:t>
    </dgm:pt>
    <dgm:pt modelId="{917142D8-7514-46BB-B61D-8633F0189C31}" type="parTrans" cxnId="{058D75E7-8E09-41CE-ADFC-EEAD1556353B}">
      <dgm:prSet/>
      <dgm:spPr/>
      <dgm:t>
        <a:bodyPr/>
        <a:lstStyle/>
        <a:p>
          <a:endParaRPr lang="en-US"/>
        </a:p>
      </dgm:t>
    </dgm:pt>
    <dgm:pt modelId="{C2728830-9A00-4764-A9F1-670DDF9E57B3}" type="sibTrans" cxnId="{058D75E7-8E09-41CE-ADFC-EEAD1556353B}">
      <dgm:prSet phldrT="4" phldr="0"/>
      <dgm:spPr>
        <a:solidFill>
          <a:schemeClr val="accent5"/>
        </a:solidFill>
        <a:ln>
          <a:noFill/>
        </a:ln>
      </dgm:spPr>
      <dgm:t>
        <a:bodyPr/>
        <a:lstStyle/>
        <a:p>
          <a:r>
            <a:rPr lang="en-US" dirty="0"/>
            <a:t>4</a:t>
          </a:r>
        </a:p>
      </dgm:t>
    </dgm:pt>
    <dgm:pt modelId="{F7B81412-5EAE-488C-9259-0FA0EB0F090B}">
      <dgm:prSet custT="1"/>
      <dgm:spPr>
        <a:solidFill>
          <a:schemeClr val="accent6">
            <a:lumMod val="20000"/>
            <a:lumOff val="80000"/>
            <a:alpha val="90000"/>
          </a:schemeClr>
        </a:solidFill>
        <a:ln>
          <a:noFill/>
        </a:ln>
      </dgm:spPr>
      <dgm:t>
        <a:bodyPr/>
        <a:lstStyle/>
        <a:p>
          <a:pPr algn="ctr"/>
          <a:r>
            <a:rPr lang="en-IN" sz="1400" dirty="0">
              <a:effectLst/>
              <a:latin typeface="Avenir Next LT Pro (Body)"/>
              <a:ea typeface="Calibri" panose="020F0502020204030204" pitchFamily="34" charset="0"/>
              <a:cs typeface="Times New Roman" panose="02020603050405020304" pitchFamily="18" charset="0"/>
            </a:rPr>
            <a:t>Develop a system to provide easy and faster access to information.</a:t>
          </a:r>
          <a:endParaRPr lang="en-US" sz="1400" dirty="0"/>
        </a:p>
      </dgm:t>
    </dgm:pt>
    <dgm:pt modelId="{C9E63F01-62A4-4331-A67D-7FE563CE9D07}" type="parTrans" cxnId="{AD7281BE-8A99-43C0-9016-4082EB985BF2}">
      <dgm:prSet/>
      <dgm:spPr/>
      <dgm:t>
        <a:bodyPr/>
        <a:lstStyle/>
        <a:p>
          <a:endParaRPr lang="en-US"/>
        </a:p>
      </dgm:t>
    </dgm:pt>
    <dgm:pt modelId="{32E76676-0672-4988-9FB1-308093FF8D5C}" type="sibTrans" cxnId="{AD7281BE-8A99-43C0-9016-4082EB985BF2}">
      <dgm:prSet phldrT="5" phldr="0"/>
      <dgm:spPr>
        <a:solidFill>
          <a:schemeClr val="accent6"/>
        </a:solidFill>
        <a:ln>
          <a:noFill/>
        </a:ln>
      </dgm:spPr>
      <dgm:t>
        <a:bodyPr/>
        <a:lstStyle/>
        <a:p>
          <a:r>
            <a:rPr lang="en-US" dirty="0"/>
            <a:t>5</a:t>
          </a:r>
        </a:p>
      </dgm:t>
    </dgm:pt>
    <dgm:pt modelId="{869C0C7E-BD0C-4E5F-8D96-6B8EEC39B952}" type="pres">
      <dgm:prSet presAssocID="{0F5B3066-540F-4606-ADEC-65EB1C3E9627}" presName="Name0" presStyleCnt="0">
        <dgm:presLayoutVars>
          <dgm:animLvl val="lvl"/>
          <dgm:resizeHandles val="exact"/>
        </dgm:presLayoutVars>
      </dgm:prSet>
      <dgm:spPr/>
    </dgm:pt>
    <dgm:pt modelId="{A1C50682-E81A-4719-9746-6B052BFB6DD3}" type="pres">
      <dgm:prSet presAssocID="{198ACE8E-34F4-43E6-BB2E-1809B1CC58DC}" presName="compositeNode" presStyleCnt="0">
        <dgm:presLayoutVars>
          <dgm:bulletEnabled val="1"/>
        </dgm:presLayoutVars>
      </dgm:prSet>
      <dgm:spPr/>
    </dgm:pt>
    <dgm:pt modelId="{1896CBD6-4A99-4E4A-A270-A70AEFBAAF7E}" type="pres">
      <dgm:prSet presAssocID="{198ACE8E-34F4-43E6-BB2E-1809B1CC58DC}" presName="bgRect" presStyleLbl="bgAccFollowNode1" presStyleIdx="0" presStyleCnt="5"/>
      <dgm:spPr/>
    </dgm:pt>
    <dgm:pt modelId="{9C3A7F13-9585-42DF-AD32-B56F82B123C8}" type="pres">
      <dgm:prSet presAssocID="{C54063C4-24CD-4834-9424-53756AE38C6B}" presName="sibTransNodeCircle" presStyleLbl="alignNode1" presStyleIdx="0" presStyleCnt="10">
        <dgm:presLayoutVars>
          <dgm:chMax val="0"/>
          <dgm:bulletEnabled/>
        </dgm:presLayoutVars>
      </dgm:prSet>
      <dgm:spPr/>
    </dgm:pt>
    <dgm:pt modelId="{923B2301-552B-45D2-9EF0-53A10AA17FC6}" type="pres">
      <dgm:prSet presAssocID="{198ACE8E-34F4-43E6-BB2E-1809B1CC58DC}" presName="bottomLine" presStyleLbl="alignNode1" presStyleIdx="1" presStyleCnt="10">
        <dgm:presLayoutVars/>
      </dgm:prSet>
      <dgm:spPr>
        <a:ln>
          <a:solidFill>
            <a:schemeClr val="accent1"/>
          </a:solidFill>
        </a:ln>
      </dgm:spPr>
    </dgm:pt>
    <dgm:pt modelId="{1636F17A-F9E0-460B-890B-A46A6E583FD1}" type="pres">
      <dgm:prSet presAssocID="{198ACE8E-34F4-43E6-BB2E-1809B1CC58DC}" presName="nodeText" presStyleLbl="bgAccFollowNode1" presStyleIdx="0" presStyleCnt="5">
        <dgm:presLayoutVars>
          <dgm:bulletEnabled val="1"/>
        </dgm:presLayoutVars>
      </dgm:prSet>
      <dgm:spPr/>
    </dgm:pt>
    <dgm:pt modelId="{CE18CCA6-9206-4DD7-BE09-5291C62117AB}" type="pres">
      <dgm:prSet presAssocID="{C54063C4-24CD-4834-9424-53756AE38C6B}" presName="sibTrans" presStyleCnt="0"/>
      <dgm:spPr/>
    </dgm:pt>
    <dgm:pt modelId="{B75A207A-E561-4A33-8860-3580568F46B8}" type="pres">
      <dgm:prSet presAssocID="{0F6BA1FB-59E5-4F16-A7B4-1533BB1F09E4}" presName="compositeNode" presStyleCnt="0">
        <dgm:presLayoutVars>
          <dgm:bulletEnabled val="1"/>
        </dgm:presLayoutVars>
      </dgm:prSet>
      <dgm:spPr/>
    </dgm:pt>
    <dgm:pt modelId="{02F7283A-0FC3-4AF1-AA94-0270DC0B1C33}" type="pres">
      <dgm:prSet presAssocID="{0F6BA1FB-59E5-4F16-A7B4-1533BB1F09E4}" presName="bgRect" presStyleLbl="bgAccFollowNode1" presStyleIdx="1" presStyleCnt="5"/>
      <dgm:spPr/>
    </dgm:pt>
    <dgm:pt modelId="{C08FC467-91FE-48BD-B243-273925C2B75A}" type="pres">
      <dgm:prSet presAssocID="{7DBF5CB5-29DD-4671-A0F3-981D48571500}" presName="sibTransNodeCircle" presStyleLbl="alignNode1" presStyleIdx="2" presStyleCnt="10">
        <dgm:presLayoutVars>
          <dgm:chMax val="0"/>
          <dgm:bulletEnabled/>
        </dgm:presLayoutVars>
      </dgm:prSet>
      <dgm:spPr/>
    </dgm:pt>
    <dgm:pt modelId="{DE393E47-CBB6-4D77-A342-C9AFD9FC8CB6}" type="pres">
      <dgm:prSet presAssocID="{0F6BA1FB-59E5-4F16-A7B4-1533BB1F09E4}" presName="bottomLine" presStyleLbl="alignNode1" presStyleIdx="3" presStyleCnt="10">
        <dgm:presLayoutVars/>
      </dgm:prSet>
      <dgm:spPr>
        <a:ln>
          <a:solidFill>
            <a:schemeClr val="accent2"/>
          </a:solidFill>
        </a:ln>
      </dgm:spPr>
    </dgm:pt>
    <dgm:pt modelId="{6209B655-7BD8-4C2E-802B-7A837190A817}" type="pres">
      <dgm:prSet presAssocID="{0F6BA1FB-59E5-4F16-A7B4-1533BB1F09E4}" presName="nodeText" presStyleLbl="bgAccFollowNode1" presStyleIdx="1" presStyleCnt="5">
        <dgm:presLayoutVars>
          <dgm:bulletEnabled val="1"/>
        </dgm:presLayoutVars>
      </dgm:prSet>
      <dgm:spPr/>
    </dgm:pt>
    <dgm:pt modelId="{44DA27FB-BF39-4511-84EF-E3EA3F12D2B6}" type="pres">
      <dgm:prSet presAssocID="{7DBF5CB5-29DD-4671-A0F3-981D48571500}" presName="sibTrans" presStyleCnt="0"/>
      <dgm:spPr/>
    </dgm:pt>
    <dgm:pt modelId="{9ED209A7-CD15-4C32-9372-A0384698B942}" type="pres">
      <dgm:prSet presAssocID="{1D096F01-AEA8-401D-8348-98E9A81F3CE0}" presName="compositeNode" presStyleCnt="0">
        <dgm:presLayoutVars>
          <dgm:bulletEnabled val="1"/>
        </dgm:presLayoutVars>
      </dgm:prSet>
      <dgm:spPr/>
    </dgm:pt>
    <dgm:pt modelId="{B5DA272C-701A-4327-802B-15E4D04DF389}" type="pres">
      <dgm:prSet presAssocID="{1D096F01-AEA8-401D-8348-98E9A81F3CE0}" presName="bgRect" presStyleLbl="bgAccFollowNode1" presStyleIdx="2" presStyleCnt="5"/>
      <dgm:spPr/>
    </dgm:pt>
    <dgm:pt modelId="{4104A2F1-FB99-4C42-8067-46B8EEEC9610}" type="pres">
      <dgm:prSet presAssocID="{6088456C-4B73-4948-985C-DD954DEF44EF}" presName="sibTransNodeCircle" presStyleLbl="alignNode1" presStyleIdx="4" presStyleCnt="10">
        <dgm:presLayoutVars>
          <dgm:chMax val="0"/>
          <dgm:bulletEnabled/>
        </dgm:presLayoutVars>
      </dgm:prSet>
      <dgm:spPr/>
    </dgm:pt>
    <dgm:pt modelId="{2EB92C72-3528-4913-AFF6-FF0B4F338399}" type="pres">
      <dgm:prSet presAssocID="{1D096F01-AEA8-401D-8348-98E9A81F3CE0}" presName="bottomLine" presStyleLbl="alignNode1" presStyleIdx="5" presStyleCnt="10">
        <dgm:presLayoutVars/>
      </dgm:prSet>
      <dgm:spPr>
        <a:solidFill>
          <a:schemeClr val="accent4"/>
        </a:solidFill>
        <a:ln>
          <a:solidFill>
            <a:schemeClr val="accent4"/>
          </a:solidFill>
        </a:ln>
      </dgm:spPr>
    </dgm:pt>
    <dgm:pt modelId="{74E21D92-0946-4075-ABB7-F58F125D081F}" type="pres">
      <dgm:prSet presAssocID="{1D096F01-AEA8-401D-8348-98E9A81F3CE0}" presName="nodeText" presStyleLbl="bgAccFollowNode1" presStyleIdx="2" presStyleCnt="5">
        <dgm:presLayoutVars>
          <dgm:bulletEnabled val="1"/>
        </dgm:presLayoutVars>
      </dgm:prSet>
      <dgm:spPr/>
    </dgm:pt>
    <dgm:pt modelId="{E7F9CACB-FE98-4F37-853A-1B05B4BF4385}" type="pres">
      <dgm:prSet presAssocID="{6088456C-4B73-4948-985C-DD954DEF44EF}" presName="sibTrans" presStyleCnt="0"/>
      <dgm:spPr/>
    </dgm:pt>
    <dgm:pt modelId="{313C51D3-DB7E-4530-8AFA-F0AE0E26CE2D}" type="pres">
      <dgm:prSet presAssocID="{DE16CBB4-D3F4-44AD-8379-3A5D78B889D5}" presName="compositeNode" presStyleCnt="0">
        <dgm:presLayoutVars>
          <dgm:bulletEnabled val="1"/>
        </dgm:presLayoutVars>
      </dgm:prSet>
      <dgm:spPr/>
    </dgm:pt>
    <dgm:pt modelId="{549A837B-0FA3-4970-A9F9-3BD236350D3D}" type="pres">
      <dgm:prSet presAssocID="{DE16CBB4-D3F4-44AD-8379-3A5D78B889D5}" presName="bgRect" presStyleLbl="bgAccFollowNode1" presStyleIdx="3" presStyleCnt="5"/>
      <dgm:spPr/>
    </dgm:pt>
    <dgm:pt modelId="{AC6B335A-D8B4-46D8-93DE-B9EF1773F6AC}" type="pres">
      <dgm:prSet presAssocID="{C2728830-9A00-4764-A9F1-670DDF9E57B3}" presName="sibTransNodeCircle" presStyleLbl="alignNode1" presStyleIdx="6" presStyleCnt="10">
        <dgm:presLayoutVars>
          <dgm:chMax val="0"/>
          <dgm:bulletEnabled/>
        </dgm:presLayoutVars>
      </dgm:prSet>
      <dgm:spPr/>
    </dgm:pt>
    <dgm:pt modelId="{7B3E0A16-DB85-46CA-87D6-4D39F6DBFC52}" type="pres">
      <dgm:prSet presAssocID="{DE16CBB4-D3F4-44AD-8379-3A5D78B889D5}" presName="bottomLine" presStyleLbl="alignNode1" presStyleIdx="7" presStyleCnt="10">
        <dgm:presLayoutVars/>
      </dgm:prSet>
      <dgm:spPr>
        <a:ln>
          <a:solidFill>
            <a:schemeClr val="accent5"/>
          </a:solidFill>
        </a:ln>
      </dgm:spPr>
    </dgm:pt>
    <dgm:pt modelId="{B80B8360-3897-45DE-BD0A-F9CCC9BAC34F}" type="pres">
      <dgm:prSet presAssocID="{DE16CBB4-D3F4-44AD-8379-3A5D78B889D5}" presName="nodeText" presStyleLbl="bgAccFollowNode1" presStyleIdx="3" presStyleCnt="5">
        <dgm:presLayoutVars>
          <dgm:bulletEnabled val="1"/>
        </dgm:presLayoutVars>
      </dgm:prSet>
      <dgm:spPr/>
    </dgm:pt>
    <dgm:pt modelId="{4BE79C5F-B252-4C81-B7E8-356A6349584C}" type="pres">
      <dgm:prSet presAssocID="{C2728830-9A00-4764-A9F1-670DDF9E57B3}" presName="sibTrans" presStyleCnt="0"/>
      <dgm:spPr/>
    </dgm:pt>
    <dgm:pt modelId="{11D9C427-A430-492A-BD3C-E4D081DA46F5}" type="pres">
      <dgm:prSet presAssocID="{F7B81412-5EAE-488C-9259-0FA0EB0F090B}" presName="compositeNode" presStyleCnt="0">
        <dgm:presLayoutVars>
          <dgm:bulletEnabled val="1"/>
        </dgm:presLayoutVars>
      </dgm:prSet>
      <dgm:spPr/>
    </dgm:pt>
    <dgm:pt modelId="{4795DD00-81CA-4D89-AAC9-9CB098B4E837}" type="pres">
      <dgm:prSet presAssocID="{F7B81412-5EAE-488C-9259-0FA0EB0F090B}" presName="bgRect" presStyleLbl="bgAccFollowNode1" presStyleIdx="4" presStyleCnt="5"/>
      <dgm:spPr/>
    </dgm:pt>
    <dgm:pt modelId="{06772805-3643-43C2-9C80-F43268C57C20}" type="pres">
      <dgm:prSet presAssocID="{32E76676-0672-4988-9FB1-308093FF8D5C}" presName="sibTransNodeCircle" presStyleLbl="alignNode1" presStyleIdx="8" presStyleCnt="10">
        <dgm:presLayoutVars>
          <dgm:chMax val="0"/>
          <dgm:bulletEnabled/>
        </dgm:presLayoutVars>
      </dgm:prSet>
      <dgm:spPr/>
    </dgm:pt>
    <dgm:pt modelId="{77F59A8B-7684-4E29-B44F-B0F96367FE70}" type="pres">
      <dgm:prSet presAssocID="{F7B81412-5EAE-488C-9259-0FA0EB0F090B}" presName="bottomLine" presStyleLbl="alignNode1" presStyleIdx="9" presStyleCnt="10">
        <dgm:presLayoutVars/>
      </dgm:prSet>
      <dgm:spPr/>
    </dgm:pt>
    <dgm:pt modelId="{80C8596E-ABE7-41A1-8A35-72244067CF90}" type="pres">
      <dgm:prSet presAssocID="{F7B81412-5EAE-488C-9259-0FA0EB0F090B}" presName="nodeText" presStyleLbl="bgAccFollowNode1" presStyleIdx="4" presStyleCnt="5">
        <dgm:presLayoutVars>
          <dgm:bulletEnabled val="1"/>
        </dgm:presLayoutVars>
      </dgm:prSet>
      <dgm:spPr/>
    </dgm:pt>
  </dgm:ptLst>
  <dgm:cxnLst>
    <dgm:cxn modelId="{10EAB407-DDBC-4E09-A41B-36376F2BB005}" type="presOf" srcId="{32E76676-0672-4988-9FB1-308093FF8D5C}" destId="{06772805-3643-43C2-9C80-F43268C57C20}" srcOrd="0" destOrd="0" presId="urn:microsoft.com/office/officeart/2016/7/layout/BasicLinearProcessNumbered#1"/>
    <dgm:cxn modelId="{F47EB913-8831-49CC-ABE6-AB555FA6F993}" type="presOf" srcId="{6088456C-4B73-4948-985C-DD954DEF44EF}" destId="{4104A2F1-FB99-4C42-8067-46B8EEEC9610}" srcOrd="0" destOrd="0" presId="urn:microsoft.com/office/officeart/2016/7/layout/BasicLinearProcessNumbered#1"/>
    <dgm:cxn modelId="{EB7FE821-06C9-4CFA-BBFF-63BF8C7F1444}" type="presOf" srcId="{198ACE8E-34F4-43E6-BB2E-1809B1CC58DC}" destId="{1896CBD6-4A99-4E4A-A270-A70AEFBAAF7E}" srcOrd="0" destOrd="0" presId="urn:microsoft.com/office/officeart/2016/7/layout/BasicLinearProcessNumbered#1"/>
    <dgm:cxn modelId="{9B21BC25-6F2C-47C2-8285-8E9BB26D02F7}" type="presOf" srcId="{DE16CBB4-D3F4-44AD-8379-3A5D78B889D5}" destId="{B80B8360-3897-45DE-BD0A-F9CCC9BAC34F}" srcOrd="1" destOrd="0" presId="urn:microsoft.com/office/officeart/2016/7/layout/BasicLinearProcessNumbered#1"/>
    <dgm:cxn modelId="{A7465026-5EB9-4359-B2CA-62409A490278}" type="presOf" srcId="{0F5B3066-540F-4606-ADEC-65EB1C3E9627}" destId="{869C0C7E-BD0C-4E5F-8D96-6B8EEC39B952}" srcOrd="0" destOrd="0" presId="urn:microsoft.com/office/officeart/2016/7/layout/BasicLinearProcessNumbered#1"/>
    <dgm:cxn modelId="{500C1428-BAD2-4EA1-AAAB-CD4D6F648C0B}" type="presOf" srcId="{0F6BA1FB-59E5-4F16-A7B4-1533BB1F09E4}" destId="{02F7283A-0FC3-4AF1-AA94-0270DC0B1C33}" srcOrd="0" destOrd="0" presId="urn:microsoft.com/office/officeart/2016/7/layout/BasicLinearProcessNumbered#1"/>
    <dgm:cxn modelId="{619E3C68-1E17-487D-ABC8-EB727F4952A3}" type="presOf" srcId="{C54063C4-24CD-4834-9424-53756AE38C6B}" destId="{9C3A7F13-9585-42DF-AD32-B56F82B123C8}" srcOrd="0" destOrd="0" presId="urn:microsoft.com/office/officeart/2016/7/layout/BasicLinearProcessNumbered#1"/>
    <dgm:cxn modelId="{F4BF496B-2EAC-4B21-A290-8C4A35AC4213}" type="presOf" srcId="{7DBF5CB5-29DD-4671-A0F3-981D48571500}" destId="{C08FC467-91FE-48BD-B243-273925C2B75A}" srcOrd="0" destOrd="0" presId="urn:microsoft.com/office/officeart/2016/7/layout/BasicLinearProcessNumbered#1"/>
    <dgm:cxn modelId="{32F29D6B-8717-40AA-AB41-CDE85B6445F2}" type="presOf" srcId="{C2728830-9A00-4764-A9F1-670DDF9E57B3}" destId="{AC6B335A-D8B4-46D8-93DE-B9EF1773F6AC}" srcOrd="0" destOrd="0" presId="urn:microsoft.com/office/officeart/2016/7/layout/BasicLinearProcessNumbered#1"/>
    <dgm:cxn modelId="{8327A44B-5326-4A8B-9B23-A3D3C09A16F3}" srcId="{0F5B3066-540F-4606-ADEC-65EB1C3E9627}" destId="{198ACE8E-34F4-43E6-BB2E-1809B1CC58DC}" srcOrd="0" destOrd="0" parTransId="{49F555B2-B165-4CB6-8578-DF4BCD791ABF}" sibTransId="{C54063C4-24CD-4834-9424-53756AE38C6B}"/>
    <dgm:cxn modelId="{EF38696C-3284-4D81-8B6A-406B0A4B5478}" type="presOf" srcId="{DE16CBB4-D3F4-44AD-8379-3A5D78B889D5}" destId="{549A837B-0FA3-4970-A9F9-3BD236350D3D}" srcOrd="0" destOrd="0" presId="urn:microsoft.com/office/officeart/2016/7/layout/BasicLinearProcessNumbered#1"/>
    <dgm:cxn modelId="{2E8EE86D-D18A-48C5-817B-661FEDBE5EB5}" type="presOf" srcId="{0F6BA1FB-59E5-4F16-A7B4-1533BB1F09E4}" destId="{6209B655-7BD8-4C2E-802B-7A837190A817}" srcOrd="1" destOrd="0" presId="urn:microsoft.com/office/officeart/2016/7/layout/BasicLinearProcessNumbered#1"/>
    <dgm:cxn modelId="{7B7DC85A-1097-4B13-A457-5376A39A58E2}" type="presOf" srcId="{F7B81412-5EAE-488C-9259-0FA0EB0F090B}" destId="{80C8596E-ABE7-41A1-8A35-72244067CF90}" srcOrd="1" destOrd="0" presId="urn:microsoft.com/office/officeart/2016/7/layout/BasicLinearProcessNumbered#1"/>
    <dgm:cxn modelId="{AA103CB4-BE4E-4C3C-8A8A-83391F2FB47F}" type="presOf" srcId="{1D096F01-AEA8-401D-8348-98E9A81F3CE0}" destId="{B5DA272C-701A-4327-802B-15E4D04DF389}" srcOrd="0" destOrd="0" presId="urn:microsoft.com/office/officeart/2016/7/layout/BasicLinearProcessNumbered#1"/>
    <dgm:cxn modelId="{451EA9B5-F1ED-4BC6-8C22-CD5C870E657E}" type="presOf" srcId="{F7B81412-5EAE-488C-9259-0FA0EB0F090B}" destId="{4795DD00-81CA-4D89-AAC9-9CB098B4E837}" srcOrd="0" destOrd="0" presId="urn:microsoft.com/office/officeart/2016/7/layout/BasicLinearProcessNumbered#1"/>
    <dgm:cxn modelId="{EC143BBE-149C-4B2B-96B6-7B3C8595B821}" type="presOf" srcId="{1D096F01-AEA8-401D-8348-98E9A81F3CE0}" destId="{74E21D92-0946-4075-ABB7-F58F125D081F}" srcOrd="1" destOrd="0" presId="urn:microsoft.com/office/officeart/2016/7/layout/BasicLinearProcessNumbered#1"/>
    <dgm:cxn modelId="{AD7281BE-8A99-43C0-9016-4082EB985BF2}" srcId="{0F5B3066-540F-4606-ADEC-65EB1C3E9627}" destId="{F7B81412-5EAE-488C-9259-0FA0EB0F090B}" srcOrd="4" destOrd="0" parTransId="{C9E63F01-62A4-4331-A67D-7FE563CE9D07}" sibTransId="{32E76676-0672-4988-9FB1-308093FF8D5C}"/>
    <dgm:cxn modelId="{FD2381C0-DA6F-4859-90D6-313730044E7C}" srcId="{0F5B3066-540F-4606-ADEC-65EB1C3E9627}" destId="{1D096F01-AEA8-401D-8348-98E9A81F3CE0}" srcOrd="2" destOrd="0" parTransId="{AB9DA1CE-0370-48BB-8362-3A4CBF7FFB29}" sibTransId="{6088456C-4B73-4948-985C-DD954DEF44EF}"/>
    <dgm:cxn modelId="{8CB3EED4-728A-4D4F-ACB4-5DD629623D8A}" type="presOf" srcId="{198ACE8E-34F4-43E6-BB2E-1809B1CC58DC}" destId="{1636F17A-F9E0-460B-890B-A46A6E583FD1}" srcOrd="1" destOrd="0" presId="urn:microsoft.com/office/officeart/2016/7/layout/BasicLinearProcessNumbered#1"/>
    <dgm:cxn modelId="{F0FA65E5-FB81-4E7A-9467-65363565F4A0}" srcId="{0F5B3066-540F-4606-ADEC-65EB1C3E9627}" destId="{0F6BA1FB-59E5-4F16-A7B4-1533BB1F09E4}" srcOrd="1" destOrd="0" parTransId="{6A557BB1-C0DD-44CB-8745-CE5481476209}" sibTransId="{7DBF5CB5-29DD-4671-A0F3-981D48571500}"/>
    <dgm:cxn modelId="{058D75E7-8E09-41CE-ADFC-EEAD1556353B}" srcId="{0F5B3066-540F-4606-ADEC-65EB1C3E9627}" destId="{DE16CBB4-D3F4-44AD-8379-3A5D78B889D5}" srcOrd="3" destOrd="0" parTransId="{917142D8-7514-46BB-B61D-8633F0189C31}" sibTransId="{C2728830-9A00-4764-A9F1-670DDF9E57B3}"/>
    <dgm:cxn modelId="{6FD83AE8-DB7F-4EFE-8F0A-58735E6AEC64}" type="presParOf" srcId="{869C0C7E-BD0C-4E5F-8D96-6B8EEC39B952}" destId="{A1C50682-E81A-4719-9746-6B052BFB6DD3}" srcOrd="0" destOrd="0" presId="urn:microsoft.com/office/officeart/2016/7/layout/BasicLinearProcessNumbered#1"/>
    <dgm:cxn modelId="{AA17009A-379B-43BE-97BA-12B67036AD90}" type="presParOf" srcId="{A1C50682-E81A-4719-9746-6B052BFB6DD3}" destId="{1896CBD6-4A99-4E4A-A270-A70AEFBAAF7E}" srcOrd="0" destOrd="0" presId="urn:microsoft.com/office/officeart/2016/7/layout/BasicLinearProcessNumbered#1"/>
    <dgm:cxn modelId="{6D85C09F-1D0A-406F-9396-06638BA4FD92}" type="presParOf" srcId="{A1C50682-E81A-4719-9746-6B052BFB6DD3}" destId="{9C3A7F13-9585-42DF-AD32-B56F82B123C8}" srcOrd="1" destOrd="0" presId="urn:microsoft.com/office/officeart/2016/7/layout/BasicLinearProcessNumbered#1"/>
    <dgm:cxn modelId="{794669B6-74B7-439A-8EE2-238314813197}" type="presParOf" srcId="{A1C50682-E81A-4719-9746-6B052BFB6DD3}" destId="{923B2301-552B-45D2-9EF0-53A10AA17FC6}" srcOrd="2" destOrd="0" presId="urn:microsoft.com/office/officeart/2016/7/layout/BasicLinearProcessNumbered#1"/>
    <dgm:cxn modelId="{23ECCBA1-941D-4643-9618-18F560A80DAB}" type="presParOf" srcId="{A1C50682-E81A-4719-9746-6B052BFB6DD3}" destId="{1636F17A-F9E0-460B-890B-A46A6E583FD1}" srcOrd="3" destOrd="0" presId="urn:microsoft.com/office/officeart/2016/7/layout/BasicLinearProcessNumbered#1"/>
    <dgm:cxn modelId="{84426433-1E67-4D55-9D10-3C4CF150BF28}" type="presParOf" srcId="{869C0C7E-BD0C-4E5F-8D96-6B8EEC39B952}" destId="{CE18CCA6-9206-4DD7-BE09-5291C62117AB}" srcOrd="1" destOrd="0" presId="urn:microsoft.com/office/officeart/2016/7/layout/BasicLinearProcessNumbered#1"/>
    <dgm:cxn modelId="{16E156BA-CA11-45E4-B5EA-B4F3067B424F}" type="presParOf" srcId="{869C0C7E-BD0C-4E5F-8D96-6B8EEC39B952}" destId="{B75A207A-E561-4A33-8860-3580568F46B8}" srcOrd="2" destOrd="0" presId="urn:microsoft.com/office/officeart/2016/7/layout/BasicLinearProcessNumbered#1"/>
    <dgm:cxn modelId="{63957AA2-61FB-47C5-9B97-06D23CB5FDF5}" type="presParOf" srcId="{B75A207A-E561-4A33-8860-3580568F46B8}" destId="{02F7283A-0FC3-4AF1-AA94-0270DC0B1C33}" srcOrd="0" destOrd="0" presId="urn:microsoft.com/office/officeart/2016/7/layout/BasicLinearProcessNumbered#1"/>
    <dgm:cxn modelId="{3099F022-A87D-4FA3-8BC3-9575F846BC44}" type="presParOf" srcId="{B75A207A-E561-4A33-8860-3580568F46B8}" destId="{C08FC467-91FE-48BD-B243-273925C2B75A}" srcOrd="1" destOrd="0" presId="urn:microsoft.com/office/officeart/2016/7/layout/BasicLinearProcessNumbered#1"/>
    <dgm:cxn modelId="{A2E37B9F-7D4B-49D4-AF46-9A540F2ACE59}" type="presParOf" srcId="{B75A207A-E561-4A33-8860-3580568F46B8}" destId="{DE393E47-CBB6-4D77-A342-C9AFD9FC8CB6}" srcOrd="2" destOrd="0" presId="urn:microsoft.com/office/officeart/2016/7/layout/BasicLinearProcessNumbered#1"/>
    <dgm:cxn modelId="{3374E4EC-7EA8-47C5-B2E6-92A2F8FDFB7F}" type="presParOf" srcId="{B75A207A-E561-4A33-8860-3580568F46B8}" destId="{6209B655-7BD8-4C2E-802B-7A837190A817}" srcOrd="3" destOrd="0" presId="urn:microsoft.com/office/officeart/2016/7/layout/BasicLinearProcessNumbered#1"/>
    <dgm:cxn modelId="{64EBAD3F-E38B-4135-AAA2-C165246599F7}" type="presParOf" srcId="{869C0C7E-BD0C-4E5F-8D96-6B8EEC39B952}" destId="{44DA27FB-BF39-4511-84EF-E3EA3F12D2B6}" srcOrd="3" destOrd="0" presId="urn:microsoft.com/office/officeart/2016/7/layout/BasicLinearProcessNumbered#1"/>
    <dgm:cxn modelId="{C047657C-4647-4043-950A-E8F7F675767E}" type="presParOf" srcId="{869C0C7E-BD0C-4E5F-8D96-6B8EEC39B952}" destId="{9ED209A7-CD15-4C32-9372-A0384698B942}" srcOrd="4" destOrd="0" presId="urn:microsoft.com/office/officeart/2016/7/layout/BasicLinearProcessNumbered#1"/>
    <dgm:cxn modelId="{0F5F3613-D3F0-4FA7-ACBA-C61DDC0B6FCC}" type="presParOf" srcId="{9ED209A7-CD15-4C32-9372-A0384698B942}" destId="{B5DA272C-701A-4327-802B-15E4D04DF389}" srcOrd="0" destOrd="0" presId="urn:microsoft.com/office/officeart/2016/7/layout/BasicLinearProcessNumbered#1"/>
    <dgm:cxn modelId="{AB7A54D4-8E23-4583-8E98-345042A04591}" type="presParOf" srcId="{9ED209A7-CD15-4C32-9372-A0384698B942}" destId="{4104A2F1-FB99-4C42-8067-46B8EEEC9610}" srcOrd="1" destOrd="0" presId="urn:microsoft.com/office/officeart/2016/7/layout/BasicLinearProcessNumbered#1"/>
    <dgm:cxn modelId="{06C75B26-0F3E-41ED-839F-4D64199F4461}" type="presParOf" srcId="{9ED209A7-CD15-4C32-9372-A0384698B942}" destId="{2EB92C72-3528-4913-AFF6-FF0B4F338399}" srcOrd="2" destOrd="0" presId="urn:microsoft.com/office/officeart/2016/7/layout/BasicLinearProcessNumbered#1"/>
    <dgm:cxn modelId="{AAB9864E-92C0-4EA3-9F0E-6EB52D100EBE}" type="presParOf" srcId="{9ED209A7-CD15-4C32-9372-A0384698B942}" destId="{74E21D92-0946-4075-ABB7-F58F125D081F}" srcOrd="3" destOrd="0" presId="urn:microsoft.com/office/officeart/2016/7/layout/BasicLinearProcessNumbered#1"/>
    <dgm:cxn modelId="{13ED127B-27D7-4A94-8FC0-60DF0BA87D27}" type="presParOf" srcId="{869C0C7E-BD0C-4E5F-8D96-6B8EEC39B952}" destId="{E7F9CACB-FE98-4F37-853A-1B05B4BF4385}" srcOrd="5" destOrd="0" presId="urn:microsoft.com/office/officeart/2016/7/layout/BasicLinearProcessNumbered#1"/>
    <dgm:cxn modelId="{4B61CEE5-C2BB-4897-9CE0-A1A15D162F44}" type="presParOf" srcId="{869C0C7E-BD0C-4E5F-8D96-6B8EEC39B952}" destId="{313C51D3-DB7E-4530-8AFA-F0AE0E26CE2D}" srcOrd="6" destOrd="0" presId="urn:microsoft.com/office/officeart/2016/7/layout/BasicLinearProcessNumbered#1"/>
    <dgm:cxn modelId="{9B85DE27-B7E4-402F-BE27-E3C3985E9A79}" type="presParOf" srcId="{313C51D3-DB7E-4530-8AFA-F0AE0E26CE2D}" destId="{549A837B-0FA3-4970-A9F9-3BD236350D3D}" srcOrd="0" destOrd="0" presId="urn:microsoft.com/office/officeart/2016/7/layout/BasicLinearProcessNumbered#1"/>
    <dgm:cxn modelId="{9D5D9389-D124-429A-8F96-49696F6F4EF9}" type="presParOf" srcId="{313C51D3-DB7E-4530-8AFA-F0AE0E26CE2D}" destId="{AC6B335A-D8B4-46D8-93DE-B9EF1773F6AC}" srcOrd="1" destOrd="0" presId="urn:microsoft.com/office/officeart/2016/7/layout/BasicLinearProcessNumbered#1"/>
    <dgm:cxn modelId="{AEF2A504-6850-4ED8-81A9-8B6F7FF43DCD}" type="presParOf" srcId="{313C51D3-DB7E-4530-8AFA-F0AE0E26CE2D}" destId="{7B3E0A16-DB85-46CA-87D6-4D39F6DBFC52}" srcOrd="2" destOrd="0" presId="urn:microsoft.com/office/officeart/2016/7/layout/BasicLinearProcessNumbered#1"/>
    <dgm:cxn modelId="{25F27692-3F46-46F7-BF34-29BD99560D08}" type="presParOf" srcId="{313C51D3-DB7E-4530-8AFA-F0AE0E26CE2D}" destId="{B80B8360-3897-45DE-BD0A-F9CCC9BAC34F}" srcOrd="3" destOrd="0" presId="urn:microsoft.com/office/officeart/2016/7/layout/BasicLinearProcessNumbered#1"/>
    <dgm:cxn modelId="{4796AC81-FE2B-441F-A0B6-C344625F6E96}" type="presParOf" srcId="{869C0C7E-BD0C-4E5F-8D96-6B8EEC39B952}" destId="{4BE79C5F-B252-4C81-B7E8-356A6349584C}" srcOrd="7" destOrd="0" presId="urn:microsoft.com/office/officeart/2016/7/layout/BasicLinearProcessNumbered#1"/>
    <dgm:cxn modelId="{F640017D-6D0A-4410-A66B-828F2066B1C3}" type="presParOf" srcId="{869C0C7E-BD0C-4E5F-8D96-6B8EEC39B952}" destId="{11D9C427-A430-492A-BD3C-E4D081DA46F5}" srcOrd="8" destOrd="0" presId="urn:microsoft.com/office/officeart/2016/7/layout/BasicLinearProcessNumbered#1"/>
    <dgm:cxn modelId="{3F5AE0F2-FA72-4C37-BCFA-A61C660A8759}" type="presParOf" srcId="{11D9C427-A430-492A-BD3C-E4D081DA46F5}" destId="{4795DD00-81CA-4D89-AAC9-9CB098B4E837}" srcOrd="0" destOrd="0" presId="urn:microsoft.com/office/officeart/2016/7/layout/BasicLinearProcessNumbered#1"/>
    <dgm:cxn modelId="{D1D3C516-0A96-4C35-8949-341CF221BBD1}" type="presParOf" srcId="{11D9C427-A430-492A-BD3C-E4D081DA46F5}" destId="{06772805-3643-43C2-9C80-F43268C57C20}" srcOrd="1" destOrd="0" presId="urn:microsoft.com/office/officeart/2016/7/layout/BasicLinearProcessNumbered#1"/>
    <dgm:cxn modelId="{A39F6DBC-EC8C-42B3-9D5B-962E5C23F626}" type="presParOf" srcId="{11D9C427-A430-492A-BD3C-E4D081DA46F5}" destId="{77F59A8B-7684-4E29-B44F-B0F96367FE70}" srcOrd="2" destOrd="0" presId="urn:microsoft.com/office/officeart/2016/7/layout/BasicLinearProcessNumbered#1"/>
    <dgm:cxn modelId="{37B3E4C3-947D-462B-A3DF-A33AAEB8FA1C}" type="presParOf" srcId="{11D9C427-A430-492A-BD3C-E4D081DA46F5}" destId="{80C8596E-ABE7-41A1-8A35-72244067CF90}" srcOrd="3" destOrd="0" presId="urn:microsoft.com/office/officeart/2016/7/layout/BasicLinearProcessNumbere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5B3066-540F-4606-ADEC-65EB1C3E9627}" type="doc">
      <dgm:prSet loTypeId="urn:microsoft.com/office/officeart/2016/7/layout/BasicLinearProcessNumbered#1" loCatId="process" qsTypeId="urn:microsoft.com/office/officeart/2005/8/quickstyle/simple1" qsCatId="simple" csTypeId="urn:microsoft.com/office/officeart/2005/8/colors/colorful1" csCatId="colorful" phldr="1"/>
      <dgm:spPr/>
      <dgm:t>
        <a:bodyPr/>
        <a:lstStyle/>
        <a:p>
          <a:endParaRPr lang="en-US"/>
        </a:p>
      </dgm:t>
    </dgm:pt>
    <dgm:pt modelId="{198ACE8E-34F4-43E6-BB2E-1809B1CC58DC}">
      <dgm:prSet/>
      <dgm:spPr>
        <a:solidFill>
          <a:schemeClr val="accent1">
            <a:lumMod val="20000"/>
            <a:lumOff val="80000"/>
            <a:alpha val="90000"/>
          </a:schemeClr>
        </a:solidFill>
        <a:ln>
          <a:noFill/>
        </a:ln>
      </dgm:spPr>
      <dgm:t>
        <a:bodyPr/>
        <a:lstStyle/>
        <a:p>
          <a:pPr algn="ctr">
            <a:buFont typeface="Symbol" panose="05050102010706020507" pitchFamily="18" charset="2"/>
            <a:buChar char=""/>
          </a:pPr>
          <a:r>
            <a:rPr lang="en-US" dirty="0">
              <a:effectLst/>
              <a:latin typeface="Avenir Next LT Pro (Body)"/>
              <a:cs typeface="Times New Roman" panose="02020603050405020304" pitchFamily="18" charset="0"/>
            </a:rPr>
            <a:t>Interact with the software with menu-driven programs with user friendly interface.</a:t>
          </a:r>
          <a:endParaRPr lang="en-US" dirty="0"/>
        </a:p>
      </dgm:t>
    </dgm:pt>
    <dgm:pt modelId="{49F555B2-B165-4CB6-8578-DF4BCD791ABF}" type="parTrans" cxnId="{8327A44B-5326-4A8B-9B23-A3D3C09A16F3}">
      <dgm:prSet/>
      <dgm:spPr/>
      <dgm:t>
        <a:bodyPr/>
        <a:lstStyle/>
        <a:p>
          <a:endParaRPr lang="en-US"/>
        </a:p>
      </dgm:t>
    </dgm:pt>
    <dgm:pt modelId="{C54063C4-24CD-4834-9424-53756AE38C6B}" type="sibTrans" cxnId="{8327A44B-5326-4A8B-9B23-A3D3C09A16F3}">
      <dgm:prSet phldrT="1" phldr="0"/>
      <dgm:spPr>
        <a:solidFill>
          <a:schemeClr val="accent1"/>
        </a:solidFill>
        <a:ln>
          <a:noFill/>
        </a:ln>
      </dgm:spPr>
      <dgm:t>
        <a:bodyPr/>
        <a:lstStyle/>
        <a:p>
          <a:r>
            <a:rPr lang="en-US" dirty="0"/>
            <a:t>1</a:t>
          </a:r>
        </a:p>
      </dgm:t>
    </dgm:pt>
    <dgm:pt modelId="{0F6BA1FB-59E5-4F16-A7B4-1533BB1F09E4}">
      <dgm:prSet/>
      <dgm:spPr>
        <a:solidFill>
          <a:schemeClr val="accent2">
            <a:lumMod val="20000"/>
            <a:lumOff val="80000"/>
            <a:alpha val="90000"/>
          </a:schemeClr>
        </a:solidFill>
        <a:ln>
          <a:noFill/>
        </a:ln>
      </dgm:spPr>
      <dgm:t>
        <a:bodyPr/>
        <a:lstStyle/>
        <a:p>
          <a:pPr algn="ctr"/>
          <a:r>
            <a:rPr lang="en-IN" dirty="0">
              <a:effectLst/>
              <a:latin typeface="Avenir Next LT Pro (Body)"/>
              <a:cs typeface="Times New Roman" panose="02020603050405020304" pitchFamily="18" charset="0"/>
            </a:rPr>
            <a:t>Manage student information efficiently</a:t>
          </a:r>
          <a:r>
            <a:rPr lang="en-IN" dirty="0">
              <a:effectLst/>
              <a:latin typeface="Avenir Next LT Pro (Body)"/>
              <a:ea typeface="Calibri" panose="020F0502020204030204" pitchFamily="34" charset="0"/>
              <a:cs typeface="Times New Roman" panose="02020603050405020304" pitchFamily="18" charset="0"/>
            </a:rPr>
            <a:t>.</a:t>
          </a:r>
          <a:endParaRPr lang="en-US" dirty="0"/>
        </a:p>
      </dgm:t>
    </dgm:pt>
    <dgm:pt modelId="{6A557BB1-C0DD-44CB-8745-CE5481476209}" type="parTrans" cxnId="{F0FA65E5-FB81-4E7A-9467-65363565F4A0}">
      <dgm:prSet/>
      <dgm:spPr/>
      <dgm:t>
        <a:bodyPr/>
        <a:lstStyle/>
        <a:p>
          <a:endParaRPr lang="en-US"/>
        </a:p>
      </dgm:t>
    </dgm:pt>
    <dgm:pt modelId="{7DBF5CB5-29DD-4671-A0F3-981D48571500}" type="sibTrans" cxnId="{F0FA65E5-FB81-4E7A-9467-65363565F4A0}">
      <dgm:prSet phldrT="2" phldr="0"/>
      <dgm:spPr>
        <a:solidFill>
          <a:schemeClr val="accent2"/>
        </a:solidFill>
        <a:ln>
          <a:noFill/>
        </a:ln>
      </dgm:spPr>
      <dgm:t>
        <a:bodyPr/>
        <a:lstStyle/>
        <a:p>
          <a:r>
            <a:rPr lang="en-US" dirty="0"/>
            <a:t>2</a:t>
          </a:r>
        </a:p>
      </dgm:t>
    </dgm:pt>
    <dgm:pt modelId="{1D096F01-AEA8-401D-8348-98E9A81F3CE0}">
      <dgm:prSet/>
      <dgm:spPr>
        <a:solidFill>
          <a:schemeClr val="accent4">
            <a:lumMod val="20000"/>
            <a:lumOff val="80000"/>
            <a:alpha val="90000"/>
          </a:schemeClr>
        </a:solidFill>
        <a:ln>
          <a:noFill/>
        </a:ln>
      </dgm:spPr>
      <dgm:t>
        <a:bodyPr/>
        <a:lstStyle/>
        <a:p>
          <a:pPr algn="ctr"/>
          <a:r>
            <a:rPr lang="en-US" dirty="0">
              <a:effectLst/>
              <a:latin typeface="Avenir Next LT Pro (Body)"/>
              <a:cs typeface="Times New Roman" panose="02020603050405020304" pitchFamily="18" charset="0"/>
            </a:rPr>
            <a:t>Provide easy and faster access to information.</a:t>
          </a:r>
          <a:endParaRPr lang="en-US" dirty="0"/>
        </a:p>
      </dgm:t>
    </dgm:pt>
    <dgm:pt modelId="{AB9DA1CE-0370-48BB-8362-3A4CBF7FFB29}" type="parTrans" cxnId="{FD2381C0-DA6F-4859-90D6-313730044E7C}">
      <dgm:prSet/>
      <dgm:spPr/>
      <dgm:t>
        <a:bodyPr/>
        <a:lstStyle/>
        <a:p>
          <a:endParaRPr lang="en-US"/>
        </a:p>
      </dgm:t>
    </dgm:pt>
    <dgm:pt modelId="{6088456C-4B73-4948-985C-DD954DEF44EF}" type="sibTrans" cxnId="{FD2381C0-DA6F-4859-90D6-313730044E7C}">
      <dgm:prSet phldrT="3" phldr="0"/>
      <dgm:spPr>
        <a:solidFill>
          <a:schemeClr val="accent4"/>
        </a:solidFill>
        <a:ln>
          <a:noFill/>
        </a:ln>
      </dgm:spPr>
      <dgm:t>
        <a:bodyPr/>
        <a:lstStyle/>
        <a:p>
          <a:r>
            <a:rPr lang="en-US" dirty="0"/>
            <a:t>3</a:t>
          </a:r>
        </a:p>
      </dgm:t>
    </dgm:pt>
    <dgm:pt modelId="{DE16CBB4-D3F4-44AD-8379-3A5D78B889D5}">
      <dgm:prSet/>
      <dgm:spPr>
        <a:solidFill>
          <a:schemeClr val="accent5">
            <a:lumMod val="20000"/>
            <a:lumOff val="80000"/>
            <a:alpha val="90000"/>
          </a:schemeClr>
        </a:solidFill>
        <a:ln>
          <a:noFill/>
        </a:ln>
      </dgm:spPr>
      <dgm:t>
        <a:bodyPr/>
        <a:lstStyle/>
        <a:p>
          <a:pPr algn="ctr"/>
          <a:r>
            <a:rPr lang="en-IN" dirty="0">
              <a:effectLst/>
              <a:latin typeface="Avenir Next LT Pro (Body)"/>
              <a:ea typeface="Calibri" panose="020F0502020204030204" pitchFamily="34" charset="0"/>
              <a:cs typeface="Times New Roman" panose="02020603050405020304" pitchFamily="18" charset="0"/>
            </a:rPr>
            <a:t>Calculate and update fees amount easily and Summarize all the details of students.</a:t>
          </a:r>
          <a:endParaRPr lang="en-US" dirty="0"/>
        </a:p>
      </dgm:t>
    </dgm:pt>
    <dgm:pt modelId="{917142D8-7514-46BB-B61D-8633F0189C31}" type="parTrans" cxnId="{058D75E7-8E09-41CE-ADFC-EEAD1556353B}">
      <dgm:prSet/>
      <dgm:spPr/>
      <dgm:t>
        <a:bodyPr/>
        <a:lstStyle/>
        <a:p>
          <a:endParaRPr lang="en-US"/>
        </a:p>
      </dgm:t>
    </dgm:pt>
    <dgm:pt modelId="{C2728830-9A00-4764-A9F1-670DDF9E57B3}" type="sibTrans" cxnId="{058D75E7-8E09-41CE-ADFC-EEAD1556353B}">
      <dgm:prSet phldrT="4" phldr="0"/>
      <dgm:spPr>
        <a:solidFill>
          <a:schemeClr val="accent5"/>
        </a:solidFill>
        <a:ln>
          <a:noFill/>
        </a:ln>
      </dgm:spPr>
      <dgm:t>
        <a:bodyPr/>
        <a:lstStyle/>
        <a:p>
          <a:r>
            <a:rPr lang="en-US" dirty="0"/>
            <a:t>4</a:t>
          </a:r>
        </a:p>
      </dgm:t>
    </dgm:pt>
    <dgm:pt modelId="{869C0C7E-BD0C-4E5F-8D96-6B8EEC39B952}" type="pres">
      <dgm:prSet presAssocID="{0F5B3066-540F-4606-ADEC-65EB1C3E9627}" presName="Name0" presStyleCnt="0">
        <dgm:presLayoutVars>
          <dgm:animLvl val="lvl"/>
          <dgm:resizeHandles val="exact"/>
        </dgm:presLayoutVars>
      </dgm:prSet>
      <dgm:spPr/>
    </dgm:pt>
    <dgm:pt modelId="{A1C50682-E81A-4719-9746-6B052BFB6DD3}" type="pres">
      <dgm:prSet presAssocID="{198ACE8E-34F4-43E6-BB2E-1809B1CC58DC}" presName="compositeNode" presStyleCnt="0">
        <dgm:presLayoutVars>
          <dgm:bulletEnabled val="1"/>
        </dgm:presLayoutVars>
      </dgm:prSet>
      <dgm:spPr/>
    </dgm:pt>
    <dgm:pt modelId="{1896CBD6-4A99-4E4A-A270-A70AEFBAAF7E}" type="pres">
      <dgm:prSet presAssocID="{198ACE8E-34F4-43E6-BB2E-1809B1CC58DC}" presName="bgRect" presStyleLbl="bgAccFollowNode1" presStyleIdx="0" presStyleCnt="4"/>
      <dgm:spPr/>
    </dgm:pt>
    <dgm:pt modelId="{9C3A7F13-9585-42DF-AD32-B56F82B123C8}" type="pres">
      <dgm:prSet presAssocID="{C54063C4-24CD-4834-9424-53756AE38C6B}" presName="sibTransNodeCircle" presStyleLbl="alignNode1" presStyleIdx="0" presStyleCnt="8">
        <dgm:presLayoutVars>
          <dgm:chMax val="0"/>
          <dgm:bulletEnabled/>
        </dgm:presLayoutVars>
      </dgm:prSet>
      <dgm:spPr/>
    </dgm:pt>
    <dgm:pt modelId="{923B2301-552B-45D2-9EF0-53A10AA17FC6}" type="pres">
      <dgm:prSet presAssocID="{198ACE8E-34F4-43E6-BB2E-1809B1CC58DC}" presName="bottomLine" presStyleLbl="alignNode1" presStyleIdx="1" presStyleCnt="8">
        <dgm:presLayoutVars/>
      </dgm:prSet>
      <dgm:spPr>
        <a:ln>
          <a:solidFill>
            <a:schemeClr val="accent1"/>
          </a:solidFill>
        </a:ln>
      </dgm:spPr>
    </dgm:pt>
    <dgm:pt modelId="{1636F17A-F9E0-460B-890B-A46A6E583FD1}" type="pres">
      <dgm:prSet presAssocID="{198ACE8E-34F4-43E6-BB2E-1809B1CC58DC}" presName="nodeText" presStyleLbl="bgAccFollowNode1" presStyleIdx="0" presStyleCnt="4">
        <dgm:presLayoutVars>
          <dgm:bulletEnabled val="1"/>
        </dgm:presLayoutVars>
      </dgm:prSet>
      <dgm:spPr/>
    </dgm:pt>
    <dgm:pt modelId="{CE18CCA6-9206-4DD7-BE09-5291C62117AB}" type="pres">
      <dgm:prSet presAssocID="{C54063C4-24CD-4834-9424-53756AE38C6B}" presName="sibTrans" presStyleCnt="0"/>
      <dgm:spPr/>
    </dgm:pt>
    <dgm:pt modelId="{B75A207A-E561-4A33-8860-3580568F46B8}" type="pres">
      <dgm:prSet presAssocID="{0F6BA1FB-59E5-4F16-A7B4-1533BB1F09E4}" presName="compositeNode" presStyleCnt="0">
        <dgm:presLayoutVars>
          <dgm:bulletEnabled val="1"/>
        </dgm:presLayoutVars>
      </dgm:prSet>
      <dgm:spPr/>
    </dgm:pt>
    <dgm:pt modelId="{02F7283A-0FC3-4AF1-AA94-0270DC0B1C33}" type="pres">
      <dgm:prSet presAssocID="{0F6BA1FB-59E5-4F16-A7B4-1533BB1F09E4}" presName="bgRect" presStyleLbl="bgAccFollowNode1" presStyleIdx="1" presStyleCnt="4"/>
      <dgm:spPr/>
    </dgm:pt>
    <dgm:pt modelId="{C08FC467-91FE-48BD-B243-273925C2B75A}" type="pres">
      <dgm:prSet presAssocID="{7DBF5CB5-29DD-4671-A0F3-981D48571500}" presName="sibTransNodeCircle" presStyleLbl="alignNode1" presStyleIdx="2" presStyleCnt="8">
        <dgm:presLayoutVars>
          <dgm:chMax val="0"/>
          <dgm:bulletEnabled/>
        </dgm:presLayoutVars>
      </dgm:prSet>
      <dgm:spPr/>
    </dgm:pt>
    <dgm:pt modelId="{DE393E47-CBB6-4D77-A342-C9AFD9FC8CB6}" type="pres">
      <dgm:prSet presAssocID="{0F6BA1FB-59E5-4F16-A7B4-1533BB1F09E4}" presName="bottomLine" presStyleLbl="alignNode1" presStyleIdx="3" presStyleCnt="8">
        <dgm:presLayoutVars/>
      </dgm:prSet>
      <dgm:spPr>
        <a:ln>
          <a:solidFill>
            <a:schemeClr val="accent2"/>
          </a:solidFill>
        </a:ln>
      </dgm:spPr>
    </dgm:pt>
    <dgm:pt modelId="{6209B655-7BD8-4C2E-802B-7A837190A817}" type="pres">
      <dgm:prSet presAssocID="{0F6BA1FB-59E5-4F16-A7B4-1533BB1F09E4}" presName="nodeText" presStyleLbl="bgAccFollowNode1" presStyleIdx="1" presStyleCnt="4">
        <dgm:presLayoutVars>
          <dgm:bulletEnabled val="1"/>
        </dgm:presLayoutVars>
      </dgm:prSet>
      <dgm:spPr/>
    </dgm:pt>
    <dgm:pt modelId="{44DA27FB-BF39-4511-84EF-E3EA3F12D2B6}" type="pres">
      <dgm:prSet presAssocID="{7DBF5CB5-29DD-4671-A0F3-981D48571500}" presName="sibTrans" presStyleCnt="0"/>
      <dgm:spPr/>
    </dgm:pt>
    <dgm:pt modelId="{9ED209A7-CD15-4C32-9372-A0384698B942}" type="pres">
      <dgm:prSet presAssocID="{1D096F01-AEA8-401D-8348-98E9A81F3CE0}" presName="compositeNode" presStyleCnt="0">
        <dgm:presLayoutVars>
          <dgm:bulletEnabled val="1"/>
        </dgm:presLayoutVars>
      </dgm:prSet>
      <dgm:spPr/>
    </dgm:pt>
    <dgm:pt modelId="{B5DA272C-701A-4327-802B-15E4D04DF389}" type="pres">
      <dgm:prSet presAssocID="{1D096F01-AEA8-401D-8348-98E9A81F3CE0}" presName="bgRect" presStyleLbl="bgAccFollowNode1" presStyleIdx="2" presStyleCnt="4" custLinFactNeighborX="81" custLinFactNeighborY="346"/>
      <dgm:spPr/>
    </dgm:pt>
    <dgm:pt modelId="{4104A2F1-FB99-4C42-8067-46B8EEEC9610}" type="pres">
      <dgm:prSet presAssocID="{6088456C-4B73-4948-985C-DD954DEF44EF}" presName="sibTransNodeCircle" presStyleLbl="alignNode1" presStyleIdx="4" presStyleCnt="8">
        <dgm:presLayoutVars>
          <dgm:chMax val="0"/>
          <dgm:bulletEnabled/>
        </dgm:presLayoutVars>
      </dgm:prSet>
      <dgm:spPr/>
    </dgm:pt>
    <dgm:pt modelId="{2EB92C72-3528-4913-AFF6-FF0B4F338399}" type="pres">
      <dgm:prSet presAssocID="{1D096F01-AEA8-401D-8348-98E9A81F3CE0}" presName="bottomLine" presStyleLbl="alignNode1" presStyleIdx="5" presStyleCnt="8">
        <dgm:presLayoutVars/>
      </dgm:prSet>
      <dgm:spPr>
        <a:solidFill>
          <a:schemeClr val="accent4"/>
        </a:solidFill>
        <a:ln>
          <a:solidFill>
            <a:schemeClr val="accent4"/>
          </a:solidFill>
        </a:ln>
      </dgm:spPr>
    </dgm:pt>
    <dgm:pt modelId="{74E21D92-0946-4075-ABB7-F58F125D081F}" type="pres">
      <dgm:prSet presAssocID="{1D096F01-AEA8-401D-8348-98E9A81F3CE0}" presName="nodeText" presStyleLbl="bgAccFollowNode1" presStyleIdx="2" presStyleCnt="4">
        <dgm:presLayoutVars>
          <dgm:bulletEnabled val="1"/>
        </dgm:presLayoutVars>
      </dgm:prSet>
      <dgm:spPr/>
    </dgm:pt>
    <dgm:pt modelId="{E7F9CACB-FE98-4F37-853A-1B05B4BF4385}" type="pres">
      <dgm:prSet presAssocID="{6088456C-4B73-4948-985C-DD954DEF44EF}" presName="sibTrans" presStyleCnt="0"/>
      <dgm:spPr/>
    </dgm:pt>
    <dgm:pt modelId="{313C51D3-DB7E-4530-8AFA-F0AE0E26CE2D}" type="pres">
      <dgm:prSet presAssocID="{DE16CBB4-D3F4-44AD-8379-3A5D78B889D5}" presName="compositeNode" presStyleCnt="0">
        <dgm:presLayoutVars>
          <dgm:bulletEnabled val="1"/>
        </dgm:presLayoutVars>
      </dgm:prSet>
      <dgm:spPr/>
    </dgm:pt>
    <dgm:pt modelId="{549A837B-0FA3-4970-A9F9-3BD236350D3D}" type="pres">
      <dgm:prSet presAssocID="{DE16CBB4-D3F4-44AD-8379-3A5D78B889D5}" presName="bgRect" presStyleLbl="bgAccFollowNode1" presStyleIdx="3" presStyleCnt="4"/>
      <dgm:spPr/>
    </dgm:pt>
    <dgm:pt modelId="{AC6B335A-D8B4-46D8-93DE-B9EF1773F6AC}" type="pres">
      <dgm:prSet presAssocID="{C2728830-9A00-4764-A9F1-670DDF9E57B3}" presName="sibTransNodeCircle" presStyleLbl="alignNode1" presStyleIdx="6" presStyleCnt="8">
        <dgm:presLayoutVars>
          <dgm:chMax val="0"/>
          <dgm:bulletEnabled/>
        </dgm:presLayoutVars>
      </dgm:prSet>
      <dgm:spPr/>
    </dgm:pt>
    <dgm:pt modelId="{7B3E0A16-DB85-46CA-87D6-4D39F6DBFC52}" type="pres">
      <dgm:prSet presAssocID="{DE16CBB4-D3F4-44AD-8379-3A5D78B889D5}" presName="bottomLine" presStyleLbl="alignNode1" presStyleIdx="7" presStyleCnt="8">
        <dgm:presLayoutVars/>
      </dgm:prSet>
      <dgm:spPr>
        <a:ln>
          <a:solidFill>
            <a:schemeClr val="accent5"/>
          </a:solidFill>
        </a:ln>
      </dgm:spPr>
    </dgm:pt>
    <dgm:pt modelId="{B80B8360-3897-45DE-BD0A-F9CCC9BAC34F}" type="pres">
      <dgm:prSet presAssocID="{DE16CBB4-D3F4-44AD-8379-3A5D78B889D5}" presName="nodeText" presStyleLbl="bgAccFollowNode1" presStyleIdx="3" presStyleCnt="4">
        <dgm:presLayoutVars>
          <dgm:bulletEnabled val="1"/>
        </dgm:presLayoutVars>
      </dgm:prSet>
      <dgm:spPr/>
    </dgm:pt>
  </dgm:ptLst>
  <dgm:cxnLst>
    <dgm:cxn modelId="{F47EB913-8831-49CC-ABE6-AB555FA6F993}" type="presOf" srcId="{6088456C-4B73-4948-985C-DD954DEF44EF}" destId="{4104A2F1-FB99-4C42-8067-46B8EEEC9610}" srcOrd="0" destOrd="0" presId="urn:microsoft.com/office/officeart/2016/7/layout/BasicLinearProcessNumbered#1"/>
    <dgm:cxn modelId="{EB7FE821-06C9-4CFA-BBFF-63BF8C7F1444}" type="presOf" srcId="{198ACE8E-34F4-43E6-BB2E-1809B1CC58DC}" destId="{1896CBD6-4A99-4E4A-A270-A70AEFBAAF7E}" srcOrd="0" destOrd="0" presId="urn:microsoft.com/office/officeart/2016/7/layout/BasicLinearProcessNumbered#1"/>
    <dgm:cxn modelId="{9B21BC25-6F2C-47C2-8285-8E9BB26D02F7}" type="presOf" srcId="{DE16CBB4-D3F4-44AD-8379-3A5D78B889D5}" destId="{B80B8360-3897-45DE-BD0A-F9CCC9BAC34F}" srcOrd="1" destOrd="0" presId="urn:microsoft.com/office/officeart/2016/7/layout/BasicLinearProcessNumbered#1"/>
    <dgm:cxn modelId="{A7465026-5EB9-4359-B2CA-62409A490278}" type="presOf" srcId="{0F5B3066-540F-4606-ADEC-65EB1C3E9627}" destId="{869C0C7E-BD0C-4E5F-8D96-6B8EEC39B952}" srcOrd="0" destOrd="0" presId="urn:microsoft.com/office/officeart/2016/7/layout/BasicLinearProcessNumbered#1"/>
    <dgm:cxn modelId="{500C1428-BAD2-4EA1-AAAB-CD4D6F648C0B}" type="presOf" srcId="{0F6BA1FB-59E5-4F16-A7B4-1533BB1F09E4}" destId="{02F7283A-0FC3-4AF1-AA94-0270DC0B1C33}" srcOrd="0" destOrd="0" presId="urn:microsoft.com/office/officeart/2016/7/layout/BasicLinearProcessNumbered#1"/>
    <dgm:cxn modelId="{619E3C68-1E17-487D-ABC8-EB727F4952A3}" type="presOf" srcId="{C54063C4-24CD-4834-9424-53756AE38C6B}" destId="{9C3A7F13-9585-42DF-AD32-B56F82B123C8}" srcOrd="0" destOrd="0" presId="urn:microsoft.com/office/officeart/2016/7/layout/BasicLinearProcessNumbered#1"/>
    <dgm:cxn modelId="{F4BF496B-2EAC-4B21-A290-8C4A35AC4213}" type="presOf" srcId="{7DBF5CB5-29DD-4671-A0F3-981D48571500}" destId="{C08FC467-91FE-48BD-B243-273925C2B75A}" srcOrd="0" destOrd="0" presId="urn:microsoft.com/office/officeart/2016/7/layout/BasicLinearProcessNumbered#1"/>
    <dgm:cxn modelId="{32F29D6B-8717-40AA-AB41-CDE85B6445F2}" type="presOf" srcId="{C2728830-9A00-4764-A9F1-670DDF9E57B3}" destId="{AC6B335A-D8B4-46D8-93DE-B9EF1773F6AC}" srcOrd="0" destOrd="0" presId="urn:microsoft.com/office/officeart/2016/7/layout/BasicLinearProcessNumbered#1"/>
    <dgm:cxn modelId="{8327A44B-5326-4A8B-9B23-A3D3C09A16F3}" srcId="{0F5B3066-540F-4606-ADEC-65EB1C3E9627}" destId="{198ACE8E-34F4-43E6-BB2E-1809B1CC58DC}" srcOrd="0" destOrd="0" parTransId="{49F555B2-B165-4CB6-8578-DF4BCD791ABF}" sibTransId="{C54063C4-24CD-4834-9424-53756AE38C6B}"/>
    <dgm:cxn modelId="{EF38696C-3284-4D81-8B6A-406B0A4B5478}" type="presOf" srcId="{DE16CBB4-D3F4-44AD-8379-3A5D78B889D5}" destId="{549A837B-0FA3-4970-A9F9-3BD236350D3D}" srcOrd="0" destOrd="0" presId="urn:microsoft.com/office/officeart/2016/7/layout/BasicLinearProcessNumbered#1"/>
    <dgm:cxn modelId="{2E8EE86D-D18A-48C5-817B-661FEDBE5EB5}" type="presOf" srcId="{0F6BA1FB-59E5-4F16-A7B4-1533BB1F09E4}" destId="{6209B655-7BD8-4C2E-802B-7A837190A817}" srcOrd="1" destOrd="0" presId="urn:microsoft.com/office/officeart/2016/7/layout/BasicLinearProcessNumbered#1"/>
    <dgm:cxn modelId="{AA103CB4-BE4E-4C3C-8A8A-83391F2FB47F}" type="presOf" srcId="{1D096F01-AEA8-401D-8348-98E9A81F3CE0}" destId="{B5DA272C-701A-4327-802B-15E4D04DF389}" srcOrd="0" destOrd="0" presId="urn:microsoft.com/office/officeart/2016/7/layout/BasicLinearProcessNumbered#1"/>
    <dgm:cxn modelId="{EC143BBE-149C-4B2B-96B6-7B3C8595B821}" type="presOf" srcId="{1D096F01-AEA8-401D-8348-98E9A81F3CE0}" destId="{74E21D92-0946-4075-ABB7-F58F125D081F}" srcOrd="1" destOrd="0" presId="urn:microsoft.com/office/officeart/2016/7/layout/BasicLinearProcessNumbered#1"/>
    <dgm:cxn modelId="{FD2381C0-DA6F-4859-90D6-313730044E7C}" srcId="{0F5B3066-540F-4606-ADEC-65EB1C3E9627}" destId="{1D096F01-AEA8-401D-8348-98E9A81F3CE0}" srcOrd="2" destOrd="0" parTransId="{AB9DA1CE-0370-48BB-8362-3A4CBF7FFB29}" sibTransId="{6088456C-4B73-4948-985C-DD954DEF44EF}"/>
    <dgm:cxn modelId="{8CB3EED4-728A-4D4F-ACB4-5DD629623D8A}" type="presOf" srcId="{198ACE8E-34F4-43E6-BB2E-1809B1CC58DC}" destId="{1636F17A-F9E0-460B-890B-A46A6E583FD1}" srcOrd="1" destOrd="0" presId="urn:microsoft.com/office/officeart/2016/7/layout/BasicLinearProcessNumbered#1"/>
    <dgm:cxn modelId="{F0FA65E5-FB81-4E7A-9467-65363565F4A0}" srcId="{0F5B3066-540F-4606-ADEC-65EB1C3E9627}" destId="{0F6BA1FB-59E5-4F16-A7B4-1533BB1F09E4}" srcOrd="1" destOrd="0" parTransId="{6A557BB1-C0DD-44CB-8745-CE5481476209}" sibTransId="{7DBF5CB5-29DD-4671-A0F3-981D48571500}"/>
    <dgm:cxn modelId="{058D75E7-8E09-41CE-ADFC-EEAD1556353B}" srcId="{0F5B3066-540F-4606-ADEC-65EB1C3E9627}" destId="{DE16CBB4-D3F4-44AD-8379-3A5D78B889D5}" srcOrd="3" destOrd="0" parTransId="{917142D8-7514-46BB-B61D-8633F0189C31}" sibTransId="{C2728830-9A00-4764-A9F1-670DDF9E57B3}"/>
    <dgm:cxn modelId="{6FD83AE8-DB7F-4EFE-8F0A-58735E6AEC64}" type="presParOf" srcId="{869C0C7E-BD0C-4E5F-8D96-6B8EEC39B952}" destId="{A1C50682-E81A-4719-9746-6B052BFB6DD3}" srcOrd="0" destOrd="0" presId="urn:microsoft.com/office/officeart/2016/7/layout/BasicLinearProcessNumbered#1"/>
    <dgm:cxn modelId="{AA17009A-379B-43BE-97BA-12B67036AD90}" type="presParOf" srcId="{A1C50682-E81A-4719-9746-6B052BFB6DD3}" destId="{1896CBD6-4A99-4E4A-A270-A70AEFBAAF7E}" srcOrd="0" destOrd="0" presId="urn:microsoft.com/office/officeart/2016/7/layout/BasicLinearProcessNumbered#1"/>
    <dgm:cxn modelId="{6D85C09F-1D0A-406F-9396-06638BA4FD92}" type="presParOf" srcId="{A1C50682-E81A-4719-9746-6B052BFB6DD3}" destId="{9C3A7F13-9585-42DF-AD32-B56F82B123C8}" srcOrd="1" destOrd="0" presId="urn:microsoft.com/office/officeart/2016/7/layout/BasicLinearProcessNumbered#1"/>
    <dgm:cxn modelId="{794669B6-74B7-439A-8EE2-238314813197}" type="presParOf" srcId="{A1C50682-E81A-4719-9746-6B052BFB6DD3}" destId="{923B2301-552B-45D2-9EF0-53A10AA17FC6}" srcOrd="2" destOrd="0" presId="urn:microsoft.com/office/officeart/2016/7/layout/BasicLinearProcessNumbered#1"/>
    <dgm:cxn modelId="{23ECCBA1-941D-4643-9618-18F560A80DAB}" type="presParOf" srcId="{A1C50682-E81A-4719-9746-6B052BFB6DD3}" destId="{1636F17A-F9E0-460B-890B-A46A6E583FD1}" srcOrd="3" destOrd="0" presId="urn:microsoft.com/office/officeart/2016/7/layout/BasicLinearProcessNumbered#1"/>
    <dgm:cxn modelId="{84426433-1E67-4D55-9D10-3C4CF150BF28}" type="presParOf" srcId="{869C0C7E-BD0C-4E5F-8D96-6B8EEC39B952}" destId="{CE18CCA6-9206-4DD7-BE09-5291C62117AB}" srcOrd="1" destOrd="0" presId="urn:microsoft.com/office/officeart/2016/7/layout/BasicLinearProcessNumbered#1"/>
    <dgm:cxn modelId="{16E156BA-CA11-45E4-B5EA-B4F3067B424F}" type="presParOf" srcId="{869C0C7E-BD0C-4E5F-8D96-6B8EEC39B952}" destId="{B75A207A-E561-4A33-8860-3580568F46B8}" srcOrd="2" destOrd="0" presId="urn:microsoft.com/office/officeart/2016/7/layout/BasicLinearProcessNumbered#1"/>
    <dgm:cxn modelId="{63957AA2-61FB-47C5-9B97-06D23CB5FDF5}" type="presParOf" srcId="{B75A207A-E561-4A33-8860-3580568F46B8}" destId="{02F7283A-0FC3-4AF1-AA94-0270DC0B1C33}" srcOrd="0" destOrd="0" presId="urn:microsoft.com/office/officeart/2016/7/layout/BasicLinearProcessNumbered#1"/>
    <dgm:cxn modelId="{3099F022-A87D-4FA3-8BC3-9575F846BC44}" type="presParOf" srcId="{B75A207A-E561-4A33-8860-3580568F46B8}" destId="{C08FC467-91FE-48BD-B243-273925C2B75A}" srcOrd="1" destOrd="0" presId="urn:microsoft.com/office/officeart/2016/7/layout/BasicLinearProcessNumbered#1"/>
    <dgm:cxn modelId="{A2E37B9F-7D4B-49D4-AF46-9A540F2ACE59}" type="presParOf" srcId="{B75A207A-E561-4A33-8860-3580568F46B8}" destId="{DE393E47-CBB6-4D77-A342-C9AFD9FC8CB6}" srcOrd="2" destOrd="0" presId="urn:microsoft.com/office/officeart/2016/7/layout/BasicLinearProcessNumbered#1"/>
    <dgm:cxn modelId="{3374E4EC-7EA8-47C5-B2E6-92A2F8FDFB7F}" type="presParOf" srcId="{B75A207A-E561-4A33-8860-3580568F46B8}" destId="{6209B655-7BD8-4C2E-802B-7A837190A817}" srcOrd="3" destOrd="0" presId="urn:microsoft.com/office/officeart/2016/7/layout/BasicLinearProcessNumbered#1"/>
    <dgm:cxn modelId="{64EBAD3F-E38B-4135-AAA2-C165246599F7}" type="presParOf" srcId="{869C0C7E-BD0C-4E5F-8D96-6B8EEC39B952}" destId="{44DA27FB-BF39-4511-84EF-E3EA3F12D2B6}" srcOrd="3" destOrd="0" presId="urn:microsoft.com/office/officeart/2016/7/layout/BasicLinearProcessNumbered#1"/>
    <dgm:cxn modelId="{C047657C-4647-4043-950A-E8F7F675767E}" type="presParOf" srcId="{869C0C7E-BD0C-4E5F-8D96-6B8EEC39B952}" destId="{9ED209A7-CD15-4C32-9372-A0384698B942}" srcOrd="4" destOrd="0" presId="urn:microsoft.com/office/officeart/2016/7/layout/BasicLinearProcessNumbered#1"/>
    <dgm:cxn modelId="{0F5F3613-D3F0-4FA7-ACBA-C61DDC0B6FCC}" type="presParOf" srcId="{9ED209A7-CD15-4C32-9372-A0384698B942}" destId="{B5DA272C-701A-4327-802B-15E4D04DF389}" srcOrd="0" destOrd="0" presId="urn:microsoft.com/office/officeart/2016/7/layout/BasicLinearProcessNumbered#1"/>
    <dgm:cxn modelId="{AB7A54D4-8E23-4583-8E98-345042A04591}" type="presParOf" srcId="{9ED209A7-CD15-4C32-9372-A0384698B942}" destId="{4104A2F1-FB99-4C42-8067-46B8EEEC9610}" srcOrd="1" destOrd="0" presId="urn:microsoft.com/office/officeart/2016/7/layout/BasicLinearProcessNumbered#1"/>
    <dgm:cxn modelId="{06C75B26-0F3E-41ED-839F-4D64199F4461}" type="presParOf" srcId="{9ED209A7-CD15-4C32-9372-A0384698B942}" destId="{2EB92C72-3528-4913-AFF6-FF0B4F338399}" srcOrd="2" destOrd="0" presId="urn:microsoft.com/office/officeart/2016/7/layout/BasicLinearProcessNumbered#1"/>
    <dgm:cxn modelId="{AAB9864E-92C0-4EA3-9F0E-6EB52D100EBE}" type="presParOf" srcId="{9ED209A7-CD15-4C32-9372-A0384698B942}" destId="{74E21D92-0946-4075-ABB7-F58F125D081F}" srcOrd="3" destOrd="0" presId="urn:microsoft.com/office/officeart/2016/7/layout/BasicLinearProcessNumbered#1"/>
    <dgm:cxn modelId="{13ED127B-27D7-4A94-8FC0-60DF0BA87D27}" type="presParOf" srcId="{869C0C7E-BD0C-4E5F-8D96-6B8EEC39B952}" destId="{E7F9CACB-FE98-4F37-853A-1B05B4BF4385}" srcOrd="5" destOrd="0" presId="urn:microsoft.com/office/officeart/2016/7/layout/BasicLinearProcessNumbered#1"/>
    <dgm:cxn modelId="{4B61CEE5-C2BB-4897-9CE0-A1A15D162F44}" type="presParOf" srcId="{869C0C7E-BD0C-4E5F-8D96-6B8EEC39B952}" destId="{313C51D3-DB7E-4530-8AFA-F0AE0E26CE2D}" srcOrd="6" destOrd="0" presId="urn:microsoft.com/office/officeart/2016/7/layout/BasicLinearProcessNumbered#1"/>
    <dgm:cxn modelId="{9B85DE27-B7E4-402F-BE27-E3C3985E9A79}" type="presParOf" srcId="{313C51D3-DB7E-4530-8AFA-F0AE0E26CE2D}" destId="{549A837B-0FA3-4970-A9F9-3BD236350D3D}" srcOrd="0" destOrd="0" presId="urn:microsoft.com/office/officeart/2016/7/layout/BasicLinearProcessNumbered#1"/>
    <dgm:cxn modelId="{9D5D9389-D124-429A-8F96-49696F6F4EF9}" type="presParOf" srcId="{313C51D3-DB7E-4530-8AFA-F0AE0E26CE2D}" destId="{AC6B335A-D8B4-46D8-93DE-B9EF1773F6AC}" srcOrd="1" destOrd="0" presId="urn:microsoft.com/office/officeart/2016/7/layout/BasicLinearProcessNumbered#1"/>
    <dgm:cxn modelId="{AEF2A504-6850-4ED8-81A9-8B6F7FF43DCD}" type="presParOf" srcId="{313C51D3-DB7E-4530-8AFA-F0AE0E26CE2D}" destId="{7B3E0A16-DB85-46CA-87D6-4D39F6DBFC52}" srcOrd="2" destOrd="0" presId="urn:microsoft.com/office/officeart/2016/7/layout/BasicLinearProcessNumbered#1"/>
    <dgm:cxn modelId="{25F27692-3F46-46F7-BF34-29BD99560D08}" type="presParOf" srcId="{313C51D3-DB7E-4530-8AFA-F0AE0E26CE2D}" destId="{B80B8360-3897-45DE-BD0A-F9CCC9BAC34F}" srcOrd="3" destOrd="0" presId="urn:microsoft.com/office/officeart/2016/7/layout/BasicLinearProcessNumbere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F5B3066-540F-4606-ADEC-65EB1C3E9627}" type="doc">
      <dgm:prSet loTypeId="urn:microsoft.com/office/officeart/2016/7/layout/BasicLinearProcessNumbered#1" loCatId="process" qsTypeId="urn:microsoft.com/office/officeart/2005/8/quickstyle/simple1" qsCatId="simple" csTypeId="urn:microsoft.com/office/officeart/2005/8/colors/colorful1" csCatId="colorful" phldr="1"/>
      <dgm:spPr/>
      <dgm:t>
        <a:bodyPr/>
        <a:lstStyle/>
        <a:p>
          <a:endParaRPr lang="en-US"/>
        </a:p>
      </dgm:t>
    </dgm:pt>
    <dgm:pt modelId="{198ACE8E-34F4-43E6-BB2E-1809B1CC58DC}">
      <dgm:prSet custT="1"/>
      <dgm:spPr>
        <a:solidFill>
          <a:schemeClr val="accent1">
            <a:lumMod val="20000"/>
            <a:lumOff val="80000"/>
            <a:alpha val="90000"/>
          </a:schemeClr>
        </a:solidFill>
        <a:ln>
          <a:noFill/>
        </a:ln>
      </dgm:spPr>
      <dgm:t>
        <a:bodyPr/>
        <a:lstStyle/>
        <a:p>
          <a:pPr algn="ctr">
            <a:buFont typeface="Symbol" panose="05050102010706020507" pitchFamily="18" charset="2"/>
            <a:buChar char=""/>
          </a:pPr>
          <a:r>
            <a:rPr lang="en-US" sz="1400" dirty="0"/>
            <a:t>Case 1: This choice will allow the user to add a student record. Users have to enter student information and that information will be added to the file record. </a:t>
          </a:r>
        </a:p>
      </dgm:t>
    </dgm:pt>
    <dgm:pt modelId="{49F555B2-B165-4CB6-8578-DF4BCD791ABF}" type="parTrans" cxnId="{8327A44B-5326-4A8B-9B23-A3D3C09A16F3}">
      <dgm:prSet/>
      <dgm:spPr/>
      <dgm:t>
        <a:bodyPr/>
        <a:lstStyle/>
        <a:p>
          <a:endParaRPr lang="en-US"/>
        </a:p>
      </dgm:t>
    </dgm:pt>
    <dgm:pt modelId="{C54063C4-24CD-4834-9424-53756AE38C6B}" type="sibTrans" cxnId="{8327A44B-5326-4A8B-9B23-A3D3C09A16F3}">
      <dgm:prSet phldrT="1" phldr="0"/>
      <dgm:spPr>
        <a:solidFill>
          <a:schemeClr val="accent1"/>
        </a:solidFill>
        <a:ln>
          <a:noFill/>
        </a:ln>
      </dgm:spPr>
      <dgm:t>
        <a:bodyPr/>
        <a:lstStyle/>
        <a:p>
          <a:r>
            <a:rPr lang="en-US" dirty="0"/>
            <a:t>1</a:t>
          </a:r>
        </a:p>
      </dgm:t>
    </dgm:pt>
    <dgm:pt modelId="{1D096F01-AEA8-401D-8348-98E9A81F3CE0}">
      <dgm:prSet custT="1"/>
      <dgm:spPr>
        <a:solidFill>
          <a:schemeClr val="accent4">
            <a:lumMod val="20000"/>
            <a:lumOff val="80000"/>
            <a:alpha val="90000"/>
          </a:schemeClr>
        </a:solidFill>
        <a:ln>
          <a:noFill/>
        </a:ln>
      </dgm:spPr>
      <dgm:t>
        <a:bodyPr/>
        <a:lstStyle/>
        <a:p>
          <a:pPr algn="ctr"/>
          <a:r>
            <a:rPr lang="en-US" sz="1400" dirty="0"/>
            <a:t>Case 2: This choice will help the user to search for a specific student with their unique admission ID. It will print the details of particular student with their fee status. </a:t>
          </a:r>
        </a:p>
      </dgm:t>
    </dgm:pt>
    <dgm:pt modelId="{AB9DA1CE-0370-48BB-8362-3A4CBF7FFB29}" type="parTrans" cxnId="{FD2381C0-DA6F-4859-90D6-313730044E7C}">
      <dgm:prSet/>
      <dgm:spPr/>
      <dgm:t>
        <a:bodyPr/>
        <a:lstStyle/>
        <a:p>
          <a:endParaRPr lang="en-US"/>
        </a:p>
      </dgm:t>
    </dgm:pt>
    <dgm:pt modelId="{6088456C-4B73-4948-985C-DD954DEF44EF}" type="sibTrans" cxnId="{FD2381C0-DA6F-4859-90D6-313730044E7C}">
      <dgm:prSet phldrT="2" phldr="0"/>
      <dgm:spPr>
        <a:solidFill>
          <a:schemeClr val="accent4"/>
        </a:solidFill>
        <a:ln>
          <a:noFill/>
        </a:ln>
      </dgm:spPr>
      <dgm:t>
        <a:bodyPr/>
        <a:lstStyle/>
        <a:p>
          <a:r>
            <a:rPr lang="en-US" dirty="0"/>
            <a:t>2</a:t>
          </a:r>
        </a:p>
      </dgm:t>
    </dgm:pt>
    <dgm:pt modelId="{DE16CBB4-D3F4-44AD-8379-3A5D78B889D5}">
      <dgm:prSet custT="1"/>
      <dgm:spPr>
        <a:solidFill>
          <a:schemeClr val="accent5">
            <a:lumMod val="20000"/>
            <a:lumOff val="80000"/>
            <a:alpha val="90000"/>
          </a:schemeClr>
        </a:solidFill>
        <a:ln>
          <a:noFill/>
        </a:ln>
      </dgm:spPr>
      <dgm:t>
        <a:bodyPr/>
        <a:lstStyle/>
        <a:p>
          <a:pPr algn="ctr"/>
          <a:r>
            <a:rPr lang="en-US" sz="1400" dirty="0"/>
            <a:t>Case 3: This choice will allow user to delete a specific student record. User will have to enter the admission ID of the particular student and the information of that student will be deleted.</a:t>
          </a:r>
        </a:p>
      </dgm:t>
    </dgm:pt>
    <dgm:pt modelId="{917142D8-7514-46BB-B61D-8633F0189C31}" type="parTrans" cxnId="{058D75E7-8E09-41CE-ADFC-EEAD1556353B}">
      <dgm:prSet/>
      <dgm:spPr/>
      <dgm:t>
        <a:bodyPr/>
        <a:lstStyle/>
        <a:p>
          <a:endParaRPr lang="en-US"/>
        </a:p>
      </dgm:t>
    </dgm:pt>
    <dgm:pt modelId="{C2728830-9A00-4764-A9F1-670DDF9E57B3}" type="sibTrans" cxnId="{058D75E7-8E09-41CE-ADFC-EEAD1556353B}">
      <dgm:prSet phldrT="3" phldr="0"/>
      <dgm:spPr>
        <a:solidFill>
          <a:schemeClr val="accent5"/>
        </a:solidFill>
        <a:ln>
          <a:noFill/>
        </a:ln>
      </dgm:spPr>
      <dgm:t>
        <a:bodyPr/>
        <a:lstStyle/>
        <a:p>
          <a:r>
            <a:rPr lang="en-US" dirty="0"/>
            <a:t>3</a:t>
          </a:r>
        </a:p>
      </dgm:t>
    </dgm:pt>
    <dgm:pt modelId="{F7B81412-5EAE-488C-9259-0FA0EB0F090B}">
      <dgm:prSet custT="1"/>
      <dgm:spPr>
        <a:solidFill>
          <a:schemeClr val="accent6">
            <a:lumMod val="20000"/>
            <a:lumOff val="80000"/>
            <a:alpha val="90000"/>
          </a:schemeClr>
        </a:solidFill>
        <a:ln>
          <a:noFill/>
        </a:ln>
      </dgm:spPr>
      <dgm:t>
        <a:bodyPr/>
        <a:lstStyle/>
        <a:p>
          <a:pPr algn="ctr"/>
          <a:r>
            <a:rPr lang="en-IN" sz="1400" dirty="0">
              <a:effectLst/>
              <a:latin typeface="Avenir Next LT Pro (Body)"/>
              <a:ea typeface="Calibri" panose="020F0502020204030204" pitchFamily="34" charset="0"/>
              <a:cs typeface="Times New Roman" panose="02020603050405020304" pitchFamily="18" charset="0"/>
            </a:rPr>
            <a:t>Case 4: This choice will allow the user to update the record of the students. It will add the late fee charges to the monthly fee if the fee has not been paid.</a:t>
          </a:r>
          <a:endParaRPr lang="en-US" sz="1400" dirty="0"/>
        </a:p>
      </dgm:t>
    </dgm:pt>
    <dgm:pt modelId="{C9E63F01-62A4-4331-A67D-7FE563CE9D07}" type="parTrans" cxnId="{AD7281BE-8A99-43C0-9016-4082EB985BF2}">
      <dgm:prSet/>
      <dgm:spPr/>
      <dgm:t>
        <a:bodyPr/>
        <a:lstStyle/>
        <a:p>
          <a:endParaRPr lang="en-US"/>
        </a:p>
      </dgm:t>
    </dgm:pt>
    <dgm:pt modelId="{32E76676-0672-4988-9FB1-308093FF8D5C}" type="sibTrans" cxnId="{AD7281BE-8A99-43C0-9016-4082EB985BF2}">
      <dgm:prSet phldrT="4" phldr="0"/>
      <dgm:spPr>
        <a:solidFill>
          <a:schemeClr val="accent6"/>
        </a:solidFill>
        <a:ln>
          <a:noFill/>
        </a:ln>
      </dgm:spPr>
      <dgm:t>
        <a:bodyPr/>
        <a:lstStyle/>
        <a:p>
          <a:r>
            <a:rPr lang="en-US" dirty="0"/>
            <a:t>4</a:t>
          </a:r>
        </a:p>
      </dgm:t>
    </dgm:pt>
    <dgm:pt modelId="{869C0C7E-BD0C-4E5F-8D96-6B8EEC39B952}" type="pres">
      <dgm:prSet presAssocID="{0F5B3066-540F-4606-ADEC-65EB1C3E9627}" presName="Name0" presStyleCnt="0">
        <dgm:presLayoutVars>
          <dgm:animLvl val="lvl"/>
          <dgm:resizeHandles val="exact"/>
        </dgm:presLayoutVars>
      </dgm:prSet>
      <dgm:spPr/>
    </dgm:pt>
    <dgm:pt modelId="{A1C50682-E81A-4719-9746-6B052BFB6DD3}" type="pres">
      <dgm:prSet presAssocID="{198ACE8E-34F4-43E6-BB2E-1809B1CC58DC}" presName="compositeNode" presStyleCnt="0">
        <dgm:presLayoutVars>
          <dgm:bulletEnabled val="1"/>
        </dgm:presLayoutVars>
      </dgm:prSet>
      <dgm:spPr/>
    </dgm:pt>
    <dgm:pt modelId="{1896CBD6-4A99-4E4A-A270-A70AEFBAAF7E}" type="pres">
      <dgm:prSet presAssocID="{198ACE8E-34F4-43E6-BB2E-1809B1CC58DC}" presName="bgRect" presStyleLbl="bgAccFollowNode1" presStyleIdx="0" presStyleCnt="4" custLinFactNeighborX="-2708" custLinFactNeighborY="276"/>
      <dgm:spPr/>
    </dgm:pt>
    <dgm:pt modelId="{9C3A7F13-9585-42DF-AD32-B56F82B123C8}" type="pres">
      <dgm:prSet presAssocID="{C54063C4-24CD-4834-9424-53756AE38C6B}" presName="sibTransNodeCircle" presStyleLbl="alignNode1" presStyleIdx="0" presStyleCnt="8">
        <dgm:presLayoutVars>
          <dgm:chMax val="0"/>
          <dgm:bulletEnabled/>
        </dgm:presLayoutVars>
      </dgm:prSet>
      <dgm:spPr/>
    </dgm:pt>
    <dgm:pt modelId="{923B2301-552B-45D2-9EF0-53A10AA17FC6}" type="pres">
      <dgm:prSet presAssocID="{198ACE8E-34F4-43E6-BB2E-1809B1CC58DC}" presName="bottomLine" presStyleLbl="alignNode1" presStyleIdx="1" presStyleCnt="8">
        <dgm:presLayoutVars/>
      </dgm:prSet>
      <dgm:spPr>
        <a:ln>
          <a:solidFill>
            <a:schemeClr val="accent1"/>
          </a:solidFill>
        </a:ln>
      </dgm:spPr>
    </dgm:pt>
    <dgm:pt modelId="{1636F17A-F9E0-460B-890B-A46A6E583FD1}" type="pres">
      <dgm:prSet presAssocID="{198ACE8E-34F4-43E6-BB2E-1809B1CC58DC}" presName="nodeText" presStyleLbl="bgAccFollowNode1" presStyleIdx="0" presStyleCnt="4">
        <dgm:presLayoutVars>
          <dgm:bulletEnabled val="1"/>
        </dgm:presLayoutVars>
      </dgm:prSet>
      <dgm:spPr/>
    </dgm:pt>
    <dgm:pt modelId="{CE18CCA6-9206-4DD7-BE09-5291C62117AB}" type="pres">
      <dgm:prSet presAssocID="{C54063C4-24CD-4834-9424-53756AE38C6B}" presName="sibTrans" presStyleCnt="0"/>
      <dgm:spPr/>
    </dgm:pt>
    <dgm:pt modelId="{9ED209A7-CD15-4C32-9372-A0384698B942}" type="pres">
      <dgm:prSet presAssocID="{1D096F01-AEA8-401D-8348-98E9A81F3CE0}" presName="compositeNode" presStyleCnt="0">
        <dgm:presLayoutVars>
          <dgm:bulletEnabled val="1"/>
        </dgm:presLayoutVars>
      </dgm:prSet>
      <dgm:spPr/>
    </dgm:pt>
    <dgm:pt modelId="{B5DA272C-701A-4327-802B-15E4D04DF389}" type="pres">
      <dgm:prSet presAssocID="{1D096F01-AEA8-401D-8348-98E9A81F3CE0}" presName="bgRect" presStyleLbl="bgAccFollowNode1" presStyleIdx="1" presStyleCnt="4"/>
      <dgm:spPr/>
    </dgm:pt>
    <dgm:pt modelId="{4104A2F1-FB99-4C42-8067-46B8EEEC9610}" type="pres">
      <dgm:prSet presAssocID="{6088456C-4B73-4948-985C-DD954DEF44EF}" presName="sibTransNodeCircle" presStyleLbl="alignNode1" presStyleIdx="2" presStyleCnt="8">
        <dgm:presLayoutVars>
          <dgm:chMax val="0"/>
          <dgm:bulletEnabled/>
        </dgm:presLayoutVars>
      </dgm:prSet>
      <dgm:spPr/>
    </dgm:pt>
    <dgm:pt modelId="{2EB92C72-3528-4913-AFF6-FF0B4F338399}" type="pres">
      <dgm:prSet presAssocID="{1D096F01-AEA8-401D-8348-98E9A81F3CE0}" presName="bottomLine" presStyleLbl="alignNode1" presStyleIdx="3" presStyleCnt="8">
        <dgm:presLayoutVars/>
      </dgm:prSet>
      <dgm:spPr>
        <a:solidFill>
          <a:schemeClr val="accent4"/>
        </a:solidFill>
        <a:ln>
          <a:solidFill>
            <a:schemeClr val="accent4"/>
          </a:solidFill>
        </a:ln>
      </dgm:spPr>
    </dgm:pt>
    <dgm:pt modelId="{74E21D92-0946-4075-ABB7-F58F125D081F}" type="pres">
      <dgm:prSet presAssocID="{1D096F01-AEA8-401D-8348-98E9A81F3CE0}" presName="nodeText" presStyleLbl="bgAccFollowNode1" presStyleIdx="1" presStyleCnt="4">
        <dgm:presLayoutVars>
          <dgm:bulletEnabled val="1"/>
        </dgm:presLayoutVars>
      </dgm:prSet>
      <dgm:spPr/>
    </dgm:pt>
    <dgm:pt modelId="{E7F9CACB-FE98-4F37-853A-1B05B4BF4385}" type="pres">
      <dgm:prSet presAssocID="{6088456C-4B73-4948-985C-DD954DEF44EF}" presName="sibTrans" presStyleCnt="0"/>
      <dgm:spPr/>
    </dgm:pt>
    <dgm:pt modelId="{313C51D3-DB7E-4530-8AFA-F0AE0E26CE2D}" type="pres">
      <dgm:prSet presAssocID="{DE16CBB4-D3F4-44AD-8379-3A5D78B889D5}" presName="compositeNode" presStyleCnt="0">
        <dgm:presLayoutVars>
          <dgm:bulletEnabled val="1"/>
        </dgm:presLayoutVars>
      </dgm:prSet>
      <dgm:spPr/>
    </dgm:pt>
    <dgm:pt modelId="{549A837B-0FA3-4970-A9F9-3BD236350D3D}" type="pres">
      <dgm:prSet presAssocID="{DE16CBB4-D3F4-44AD-8379-3A5D78B889D5}" presName="bgRect" presStyleLbl="bgAccFollowNode1" presStyleIdx="2" presStyleCnt="4"/>
      <dgm:spPr/>
    </dgm:pt>
    <dgm:pt modelId="{AC6B335A-D8B4-46D8-93DE-B9EF1773F6AC}" type="pres">
      <dgm:prSet presAssocID="{C2728830-9A00-4764-A9F1-670DDF9E57B3}" presName="sibTransNodeCircle" presStyleLbl="alignNode1" presStyleIdx="4" presStyleCnt="8">
        <dgm:presLayoutVars>
          <dgm:chMax val="0"/>
          <dgm:bulletEnabled/>
        </dgm:presLayoutVars>
      </dgm:prSet>
      <dgm:spPr/>
    </dgm:pt>
    <dgm:pt modelId="{7B3E0A16-DB85-46CA-87D6-4D39F6DBFC52}" type="pres">
      <dgm:prSet presAssocID="{DE16CBB4-D3F4-44AD-8379-3A5D78B889D5}" presName="bottomLine" presStyleLbl="alignNode1" presStyleIdx="5" presStyleCnt="8">
        <dgm:presLayoutVars/>
      </dgm:prSet>
      <dgm:spPr>
        <a:ln>
          <a:solidFill>
            <a:schemeClr val="accent5"/>
          </a:solidFill>
        </a:ln>
      </dgm:spPr>
    </dgm:pt>
    <dgm:pt modelId="{B80B8360-3897-45DE-BD0A-F9CCC9BAC34F}" type="pres">
      <dgm:prSet presAssocID="{DE16CBB4-D3F4-44AD-8379-3A5D78B889D5}" presName="nodeText" presStyleLbl="bgAccFollowNode1" presStyleIdx="2" presStyleCnt="4">
        <dgm:presLayoutVars>
          <dgm:bulletEnabled val="1"/>
        </dgm:presLayoutVars>
      </dgm:prSet>
      <dgm:spPr/>
    </dgm:pt>
    <dgm:pt modelId="{4BE79C5F-B252-4C81-B7E8-356A6349584C}" type="pres">
      <dgm:prSet presAssocID="{C2728830-9A00-4764-A9F1-670DDF9E57B3}" presName="sibTrans" presStyleCnt="0"/>
      <dgm:spPr/>
    </dgm:pt>
    <dgm:pt modelId="{11D9C427-A430-492A-BD3C-E4D081DA46F5}" type="pres">
      <dgm:prSet presAssocID="{F7B81412-5EAE-488C-9259-0FA0EB0F090B}" presName="compositeNode" presStyleCnt="0">
        <dgm:presLayoutVars>
          <dgm:bulletEnabled val="1"/>
        </dgm:presLayoutVars>
      </dgm:prSet>
      <dgm:spPr/>
    </dgm:pt>
    <dgm:pt modelId="{4795DD00-81CA-4D89-AAC9-9CB098B4E837}" type="pres">
      <dgm:prSet presAssocID="{F7B81412-5EAE-488C-9259-0FA0EB0F090B}" presName="bgRect" presStyleLbl="bgAccFollowNode1" presStyleIdx="3" presStyleCnt="4"/>
      <dgm:spPr/>
    </dgm:pt>
    <dgm:pt modelId="{06772805-3643-43C2-9C80-F43268C57C20}" type="pres">
      <dgm:prSet presAssocID="{32E76676-0672-4988-9FB1-308093FF8D5C}" presName="sibTransNodeCircle" presStyleLbl="alignNode1" presStyleIdx="6" presStyleCnt="8">
        <dgm:presLayoutVars>
          <dgm:chMax val="0"/>
          <dgm:bulletEnabled/>
        </dgm:presLayoutVars>
      </dgm:prSet>
      <dgm:spPr/>
    </dgm:pt>
    <dgm:pt modelId="{77F59A8B-7684-4E29-B44F-B0F96367FE70}" type="pres">
      <dgm:prSet presAssocID="{F7B81412-5EAE-488C-9259-0FA0EB0F090B}" presName="bottomLine" presStyleLbl="alignNode1" presStyleIdx="7" presStyleCnt="8">
        <dgm:presLayoutVars/>
      </dgm:prSet>
      <dgm:spPr/>
    </dgm:pt>
    <dgm:pt modelId="{80C8596E-ABE7-41A1-8A35-72244067CF90}" type="pres">
      <dgm:prSet presAssocID="{F7B81412-5EAE-488C-9259-0FA0EB0F090B}" presName="nodeText" presStyleLbl="bgAccFollowNode1" presStyleIdx="3" presStyleCnt="4">
        <dgm:presLayoutVars>
          <dgm:bulletEnabled val="1"/>
        </dgm:presLayoutVars>
      </dgm:prSet>
      <dgm:spPr/>
    </dgm:pt>
  </dgm:ptLst>
  <dgm:cxnLst>
    <dgm:cxn modelId="{10EAB407-DDBC-4E09-A41B-36376F2BB005}" type="presOf" srcId="{32E76676-0672-4988-9FB1-308093FF8D5C}" destId="{06772805-3643-43C2-9C80-F43268C57C20}" srcOrd="0" destOrd="0" presId="urn:microsoft.com/office/officeart/2016/7/layout/BasicLinearProcessNumbered#1"/>
    <dgm:cxn modelId="{F47EB913-8831-49CC-ABE6-AB555FA6F993}" type="presOf" srcId="{6088456C-4B73-4948-985C-DD954DEF44EF}" destId="{4104A2F1-FB99-4C42-8067-46B8EEEC9610}" srcOrd="0" destOrd="0" presId="urn:microsoft.com/office/officeart/2016/7/layout/BasicLinearProcessNumbered#1"/>
    <dgm:cxn modelId="{EB7FE821-06C9-4CFA-BBFF-63BF8C7F1444}" type="presOf" srcId="{198ACE8E-34F4-43E6-BB2E-1809B1CC58DC}" destId="{1896CBD6-4A99-4E4A-A270-A70AEFBAAF7E}" srcOrd="0" destOrd="0" presId="urn:microsoft.com/office/officeart/2016/7/layout/BasicLinearProcessNumbered#1"/>
    <dgm:cxn modelId="{9B21BC25-6F2C-47C2-8285-8E9BB26D02F7}" type="presOf" srcId="{DE16CBB4-D3F4-44AD-8379-3A5D78B889D5}" destId="{B80B8360-3897-45DE-BD0A-F9CCC9BAC34F}" srcOrd="1" destOrd="0" presId="urn:microsoft.com/office/officeart/2016/7/layout/BasicLinearProcessNumbered#1"/>
    <dgm:cxn modelId="{A7465026-5EB9-4359-B2CA-62409A490278}" type="presOf" srcId="{0F5B3066-540F-4606-ADEC-65EB1C3E9627}" destId="{869C0C7E-BD0C-4E5F-8D96-6B8EEC39B952}" srcOrd="0" destOrd="0" presId="urn:microsoft.com/office/officeart/2016/7/layout/BasicLinearProcessNumbered#1"/>
    <dgm:cxn modelId="{619E3C68-1E17-487D-ABC8-EB727F4952A3}" type="presOf" srcId="{C54063C4-24CD-4834-9424-53756AE38C6B}" destId="{9C3A7F13-9585-42DF-AD32-B56F82B123C8}" srcOrd="0" destOrd="0" presId="urn:microsoft.com/office/officeart/2016/7/layout/BasicLinearProcessNumbered#1"/>
    <dgm:cxn modelId="{32F29D6B-8717-40AA-AB41-CDE85B6445F2}" type="presOf" srcId="{C2728830-9A00-4764-A9F1-670DDF9E57B3}" destId="{AC6B335A-D8B4-46D8-93DE-B9EF1773F6AC}" srcOrd="0" destOrd="0" presId="urn:microsoft.com/office/officeart/2016/7/layout/BasicLinearProcessNumbered#1"/>
    <dgm:cxn modelId="{8327A44B-5326-4A8B-9B23-A3D3C09A16F3}" srcId="{0F5B3066-540F-4606-ADEC-65EB1C3E9627}" destId="{198ACE8E-34F4-43E6-BB2E-1809B1CC58DC}" srcOrd="0" destOrd="0" parTransId="{49F555B2-B165-4CB6-8578-DF4BCD791ABF}" sibTransId="{C54063C4-24CD-4834-9424-53756AE38C6B}"/>
    <dgm:cxn modelId="{EF38696C-3284-4D81-8B6A-406B0A4B5478}" type="presOf" srcId="{DE16CBB4-D3F4-44AD-8379-3A5D78B889D5}" destId="{549A837B-0FA3-4970-A9F9-3BD236350D3D}" srcOrd="0" destOrd="0" presId="urn:microsoft.com/office/officeart/2016/7/layout/BasicLinearProcessNumbered#1"/>
    <dgm:cxn modelId="{7B7DC85A-1097-4B13-A457-5376A39A58E2}" type="presOf" srcId="{F7B81412-5EAE-488C-9259-0FA0EB0F090B}" destId="{80C8596E-ABE7-41A1-8A35-72244067CF90}" srcOrd="1" destOrd="0" presId="urn:microsoft.com/office/officeart/2016/7/layout/BasicLinearProcessNumbered#1"/>
    <dgm:cxn modelId="{AA103CB4-BE4E-4C3C-8A8A-83391F2FB47F}" type="presOf" srcId="{1D096F01-AEA8-401D-8348-98E9A81F3CE0}" destId="{B5DA272C-701A-4327-802B-15E4D04DF389}" srcOrd="0" destOrd="0" presId="urn:microsoft.com/office/officeart/2016/7/layout/BasicLinearProcessNumbered#1"/>
    <dgm:cxn modelId="{451EA9B5-F1ED-4BC6-8C22-CD5C870E657E}" type="presOf" srcId="{F7B81412-5EAE-488C-9259-0FA0EB0F090B}" destId="{4795DD00-81CA-4D89-AAC9-9CB098B4E837}" srcOrd="0" destOrd="0" presId="urn:microsoft.com/office/officeart/2016/7/layout/BasicLinearProcessNumbered#1"/>
    <dgm:cxn modelId="{EC143BBE-149C-4B2B-96B6-7B3C8595B821}" type="presOf" srcId="{1D096F01-AEA8-401D-8348-98E9A81F3CE0}" destId="{74E21D92-0946-4075-ABB7-F58F125D081F}" srcOrd="1" destOrd="0" presId="urn:microsoft.com/office/officeart/2016/7/layout/BasicLinearProcessNumbered#1"/>
    <dgm:cxn modelId="{AD7281BE-8A99-43C0-9016-4082EB985BF2}" srcId="{0F5B3066-540F-4606-ADEC-65EB1C3E9627}" destId="{F7B81412-5EAE-488C-9259-0FA0EB0F090B}" srcOrd="3" destOrd="0" parTransId="{C9E63F01-62A4-4331-A67D-7FE563CE9D07}" sibTransId="{32E76676-0672-4988-9FB1-308093FF8D5C}"/>
    <dgm:cxn modelId="{FD2381C0-DA6F-4859-90D6-313730044E7C}" srcId="{0F5B3066-540F-4606-ADEC-65EB1C3E9627}" destId="{1D096F01-AEA8-401D-8348-98E9A81F3CE0}" srcOrd="1" destOrd="0" parTransId="{AB9DA1CE-0370-48BB-8362-3A4CBF7FFB29}" sibTransId="{6088456C-4B73-4948-985C-DD954DEF44EF}"/>
    <dgm:cxn modelId="{8CB3EED4-728A-4D4F-ACB4-5DD629623D8A}" type="presOf" srcId="{198ACE8E-34F4-43E6-BB2E-1809B1CC58DC}" destId="{1636F17A-F9E0-460B-890B-A46A6E583FD1}" srcOrd="1" destOrd="0" presId="urn:microsoft.com/office/officeart/2016/7/layout/BasicLinearProcessNumbered#1"/>
    <dgm:cxn modelId="{058D75E7-8E09-41CE-ADFC-EEAD1556353B}" srcId="{0F5B3066-540F-4606-ADEC-65EB1C3E9627}" destId="{DE16CBB4-D3F4-44AD-8379-3A5D78B889D5}" srcOrd="2" destOrd="0" parTransId="{917142D8-7514-46BB-B61D-8633F0189C31}" sibTransId="{C2728830-9A00-4764-A9F1-670DDF9E57B3}"/>
    <dgm:cxn modelId="{6FD83AE8-DB7F-4EFE-8F0A-58735E6AEC64}" type="presParOf" srcId="{869C0C7E-BD0C-4E5F-8D96-6B8EEC39B952}" destId="{A1C50682-E81A-4719-9746-6B052BFB6DD3}" srcOrd="0" destOrd="0" presId="urn:microsoft.com/office/officeart/2016/7/layout/BasicLinearProcessNumbered#1"/>
    <dgm:cxn modelId="{AA17009A-379B-43BE-97BA-12B67036AD90}" type="presParOf" srcId="{A1C50682-E81A-4719-9746-6B052BFB6DD3}" destId="{1896CBD6-4A99-4E4A-A270-A70AEFBAAF7E}" srcOrd="0" destOrd="0" presId="urn:microsoft.com/office/officeart/2016/7/layout/BasicLinearProcessNumbered#1"/>
    <dgm:cxn modelId="{6D85C09F-1D0A-406F-9396-06638BA4FD92}" type="presParOf" srcId="{A1C50682-E81A-4719-9746-6B052BFB6DD3}" destId="{9C3A7F13-9585-42DF-AD32-B56F82B123C8}" srcOrd="1" destOrd="0" presId="urn:microsoft.com/office/officeart/2016/7/layout/BasicLinearProcessNumbered#1"/>
    <dgm:cxn modelId="{794669B6-74B7-439A-8EE2-238314813197}" type="presParOf" srcId="{A1C50682-E81A-4719-9746-6B052BFB6DD3}" destId="{923B2301-552B-45D2-9EF0-53A10AA17FC6}" srcOrd="2" destOrd="0" presId="urn:microsoft.com/office/officeart/2016/7/layout/BasicLinearProcessNumbered#1"/>
    <dgm:cxn modelId="{23ECCBA1-941D-4643-9618-18F560A80DAB}" type="presParOf" srcId="{A1C50682-E81A-4719-9746-6B052BFB6DD3}" destId="{1636F17A-F9E0-460B-890B-A46A6E583FD1}" srcOrd="3" destOrd="0" presId="urn:microsoft.com/office/officeart/2016/7/layout/BasicLinearProcessNumbered#1"/>
    <dgm:cxn modelId="{84426433-1E67-4D55-9D10-3C4CF150BF28}" type="presParOf" srcId="{869C0C7E-BD0C-4E5F-8D96-6B8EEC39B952}" destId="{CE18CCA6-9206-4DD7-BE09-5291C62117AB}" srcOrd="1" destOrd="0" presId="urn:microsoft.com/office/officeart/2016/7/layout/BasicLinearProcessNumbered#1"/>
    <dgm:cxn modelId="{C047657C-4647-4043-950A-E8F7F675767E}" type="presParOf" srcId="{869C0C7E-BD0C-4E5F-8D96-6B8EEC39B952}" destId="{9ED209A7-CD15-4C32-9372-A0384698B942}" srcOrd="2" destOrd="0" presId="urn:microsoft.com/office/officeart/2016/7/layout/BasicLinearProcessNumbered#1"/>
    <dgm:cxn modelId="{0F5F3613-D3F0-4FA7-ACBA-C61DDC0B6FCC}" type="presParOf" srcId="{9ED209A7-CD15-4C32-9372-A0384698B942}" destId="{B5DA272C-701A-4327-802B-15E4D04DF389}" srcOrd="0" destOrd="0" presId="urn:microsoft.com/office/officeart/2016/7/layout/BasicLinearProcessNumbered#1"/>
    <dgm:cxn modelId="{AB7A54D4-8E23-4583-8E98-345042A04591}" type="presParOf" srcId="{9ED209A7-CD15-4C32-9372-A0384698B942}" destId="{4104A2F1-FB99-4C42-8067-46B8EEEC9610}" srcOrd="1" destOrd="0" presId="urn:microsoft.com/office/officeart/2016/7/layout/BasicLinearProcessNumbered#1"/>
    <dgm:cxn modelId="{06C75B26-0F3E-41ED-839F-4D64199F4461}" type="presParOf" srcId="{9ED209A7-CD15-4C32-9372-A0384698B942}" destId="{2EB92C72-3528-4913-AFF6-FF0B4F338399}" srcOrd="2" destOrd="0" presId="urn:microsoft.com/office/officeart/2016/7/layout/BasicLinearProcessNumbered#1"/>
    <dgm:cxn modelId="{AAB9864E-92C0-4EA3-9F0E-6EB52D100EBE}" type="presParOf" srcId="{9ED209A7-CD15-4C32-9372-A0384698B942}" destId="{74E21D92-0946-4075-ABB7-F58F125D081F}" srcOrd="3" destOrd="0" presId="urn:microsoft.com/office/officeart/2016/7/layout/BasicLinearProcessNumbered#1"/>
    <dgm:cxn modelId="{13ED127B-27D7-4A94-8FC0-60DF0BA87D27}" type="presParOf" srcId="{869C0C7E-BD0C-4E5F-8D96-6B8EEC39B952}" destId="{E7F9CACB-FE98-4F37-853A-1B05B4BF4385}" srcOrd="3" destOrd="0" presId="urn:microsoft.com/office/officeart/2016/7/layout/BasicLinearProcessNumbered#1"/>
    <dgm:cxn modelId="{4B61CEE5-C2BB-4897-9CE0-A1A15D162F44}" type="presParOf" srcId="{869C0C7E-BD0C-4E5F-8D96-6B8EEC39B952}" destId="{313C51D3-DB7E-4530-8AFA-F0AE0E26CE2D}" srcOrd="4" destOrd="0" presId="urn:microsoft.com/office/officeart/2016/7/layout/BasicLinearProcessNumbered#1"/>
    <dgm:cxn modelId="{9B85DE27-B7E4-402F-BE27-E3C3985E9A79}" type="presParOf" srcId="{313C51D3-DB7E-4530-8AFA-F0AE0E26CE2D}" destId="{549A837B-0FA3-4970-A9F9-3BD236350D3D}" srcOrd="0" destOrd="0" presId="urn:microsoft.com/office/officeart/2016/7/layout/BasicLinearProcessNumbered#1"/>
    <dgm:cxn modelId="{9D5D9389-D124-429A-8F96-49696F6F4EF9}" type="presParOf" srcId="{313C51D3-DB7E-4530-8AFA-F0AE0E26CE2D}" destId="{AC6B335A-D8B4-46D8-93DE-B9EF1773F6AC}" srcOrd="1" destOrd="0" presId="urn:microsoft.com/office/officeart/2016/7/layout/BasicLinearProcessNumbered#1"/>
    <dgm:cxn modelId="{AEF2A504-6850-4ED8-81A9-8B6F7FF43DCD}" type="presParOf" srcId="{313C51D3-DB7E-4530-8AFA-F0AE0E26CE2D}" destId="{7B3E0A16-DB85-46CA-87D6-4D39F6DBFC52}" srcOrd="2" destOrd="0" presId="urn:microsoft.com/office/officeart/2016/7/layout/BasicLinearProcessNumbered#1"/>
    <dgm:cxn modelId="{25F27692-3F46-46F7-BF34-29BD99560D08}" type="presParOf" srcId="{313C51D3-DB7E-4530-8AFA-F0AE0E26CE2D}" destId="{B80B8360-3897-45DE-BD0A-F9CCC9BAC34F}" srcOrd="3" destOrd="0" presId="urn:microsoft.com/office/officeart/2016/7/layout/BasicLinearProcessNumbered#1"/>
    <dgm:cxn modelId="{4796AC81-FE2B-441F-A0B6-C344625F6E96}" type="presParOf" srcId="{869C0C7E-BD0C-4E5F-8D96-6B8EEC39B952}" destId="{4BE79C5F-B252-4C81-B7E8-356A6349584C}" srcOrd="5" destOrd="0" presId="urn:microsoft.com/office/officeart/2016/7/layout/BasicLinearProcessNumbered#1"/>
    <dgm:cxn modelId="{F640017D-6D0A-4410-A66B-828F2066B1C3}" type="presParOf" srcId="{869C0C7E-BD0C-4E5F-8D96-6B8EEC39B952}" destId="{11D9C427-A430-492A-BD3C-E4D081DA46F5}" srcOrd="6" destOrd="0" presId="urn:microsoft.com/office/officeart/2016/7/layout/BasicLinearProcessNumbered#1"/>
    <dgm:cxn modelId="{3F5AE0F2-FA72-4C37-BCFA-A61C660A8759}" type="presParOf" srcId="{11D9C427-A430-492A-BD3C-E4D081DA46F5}" destId="{4795DD00-81CA-4D89-AAC9-9CB098B4E837}" srcOrd="0" destOrd="0" presId="urn:microsoft.com/office/officeart/2016/7/layout/BasicLinearProcessNumbered#1"/>
    <dgm:cxn modelId="{D1D3C516-0A96-4C35-8949-341CF221BBD1}" type="presParOf" srcId="{11D9C427-A430-492A-BD3C-E4D081DA46F5}" destId="{06772805-3643-43C2-9C80-F43268C57C20}" srcOrd="1" destOrd="0" presId="urn:microsoft.com/office/officeart/2016/7/layout/BasicLinearProcessNumbered#1"/>
    <dgm:cxn modelId="{A39F6DBC-EC8C-42B3-9D5B-962E5C23F626}" type="presParOf" srcId="{11D9C427-A430-492A-BD3C-E4D081DA46F5}" destId="{77F59A8B-7684-4E29-B44F-B0F96367FE70}" srcOrd="2" destOrd="0" presId="urn:microsoft.com/office/officeart/2016/7/layout/BasicLinearProcessNumbered#1"/>
    <dgm:cxn modelId="{37B3E4C3-947D-462B-A3DF-A33AAEB8FA1C}" type="presParOf" srcId="{11D9C427-A430-492A-BD3C-E4D081DA46F5}" destId="{80C8596E-ABE7-41A1-8A35-72244067CF90}" srcOrd="3" destOrd="0" presId="urn:microsoft.com/office/officeart/2016/7/layout/BasicLinearProcessNumbere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96CBD6-4A99-4E4A-A270-A70AEFBAAF7E}">
      <dsp:nvSpPr>
        <dsp:cNvPr id="0" name=""/>
        <dsp:cNvSpPr/>
      </dsp:nvSpPr>
      <dsp:spPr>
        <a:xfrm>
          <a:off x="3484" y="517200"/>
          <a:ext cx="1886775" cy="2641486"/>
        </a:xfrm>
        <a:prstGeom prst="rect">
          <a:avLst/>
        </a:prstGeom>
        <a:solidFill>
          <a:schemeClr val="accent1">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ctr" defTabSz="622300">
            <a:lnSpc>
              <a:spcPct val="90000"/>
            </a:lnSpc>
            <a:spcBef>
              <a:spcPct val="0"/>
            </a:spcBef>
            <a:spcAft>
              <a:spcPct val="35000"/>
            </a:spcAft>
            <a:buFont typeface="Symbol" panose="05050102010706020507" pitchFamily="18" charset="2"/>
            <a:buNone/>
          </a:pPr>
          <a:r>
            <a:rPr lang="en-IN" sz="1400" kern="1200" dirty="0">
              <a:effectLst/>
              <a:latin typeface="Avenir Next LT Pro (Body)"/>
              <a:ea typeface="Calibri" panose="020F0502020204030204" pitchFamily="34" charset="0"/>
              <a:cs typeface="Times New Roman" panose="02020603050405020304" pitchFamily="18" charset="0"/>
            </a:rPr>
            <a:t>Develop a system that will improve the school process in the timekeeping and maintaining record of students.</a:t>
          </a:r>
          <a:endParaRPr lang="en-US" sz="1400" kern="1200" dirty="0"/>
        </a:p>
      </dsp:txBody>
      <dsp:txXfrm>
        <a:off x="3484" y="1520965"/>
        <a:ext cx="1886775" cy="1584891"/>
      </dsp:txXfrm>
    </dsp:sp>
    <dsp:sp modelId="{9C3A7F13-9585-42DF-AD32-B56F82B123C8}">
      <dsp:nvSpPr>
        <dsp:cNvPr id="0" name=""/>
        <dsp:cNvSpPr/>
      </dsp:nvSpPr>
      <dsp:spPr>
        <a:xfrm>
          <a:off x="550649" y="781349"/>
          <a:ext cx="792445" cy="792445"/>
        </a:xfrm>
        <a:prstGeom prst="ellipse">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1</a:t>
          </a:r>
        </a:p>
      </dsp:txBody>
      <dsp:txXfrm>
        <a:off x="666700" y="897400"/>
        <a:ext cx="560343" cy="560343"/>
      </dsp:txXfrm>
    </dsp:sp>
    <dsp:sp modelId="{923B2301-552B-45D2-9EF0-53A10AA17FC6}">
      <dsp:nvSpPr>
        <dsp:cNvPr id="0" name=""/>
        <dsp:cNvSpPr/>
      </dsp:nvSpPr>
      <dsp:spPr>
        <a:xfrm>
          <a:off x="3484" y="3158615"/>
          <a:ext cx="1886775" cy="72"/>
        </a:xfrm>
        <a:prstGeom prst="rect">
          <a:avLst/>
        </a:prstGeom>
        <a:solidFill>
          <a:schemeClr val="accent3">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7283A-0FC3-4AF1-AA94-0270DC0B1C33}">
      <dsp:nvSpPr>
        <dsp:cNvPr id="0" name=""/>
        <dsp:cNvSpPr/>
      </dsp:nvSpPr>
      <dsp:spPr>
        <a:xfrm>
          <a:off x="2078938" y="517200"/>
          <a:ext cx="1886775" cy="2641486"/>
        </a:xfrm>
        <a:prstGeom prst="rect">
          <a:avLst/>
        </a:prstGeom>
        <a:solidFill>
          <a:schemeClr val="accent2">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ctr" defTabSz="622300">
            <a:lnSpc>
              <a:spcPct val="90000"/>
            </a:lnSpc>
            <a:spcBef>
              <a:spcPct val="0"/>
            </a:spcBef>
            <a:spcAft>
              <a:spcPct val="35000"/>
            </a:spcAft>
            <a:buNone/>
          </a:pPr>
          <a:r>
            <a:rPr lang="en-IN" sz="1400" kern="1200" dirty="0">
              <a:effectLst/>
              <a:latin typeface="Avenir Next LT Pro (Body)"/>
              <a:ea typeface="Calibri" panose="020F0502020204030204" pitchFamily="34" charset="0"/>
              <a:cs typeface="Times New Roman" panose="02020603050405020304" pitchFamily="18" charset="0"/>
            </a:rPr>
            <a:t>Develop a system that will monitor student data that is efficient to use.</a:t>
          </a:r>
          <a:endParaRPr lang="en-US" sz="1400" kern="1200" dirty="0"/>
        </a:p>
      </dsp:txBody>
      <dsp:txXfrm>
        <a:off x="2078938" y="1520965"/>
        <a:ext cx="1886775" cy="1584891"/>
      </dsp:txXfrm>
    </dsp:sp>
    <dsp:sp modelId="{C08FC467-91FE-48BD-B243-273925C2B75A}">
      <dsp:nvSpPr>
        <dsp:cNvPr id="0" name=""/>
        <dsp:cNvSpPr/>
      </dsp:nvSpPr>
      <dsp:spPr>
        <a:xfrm>
          <a:off x="2626103" y="781349"/>
          <a:ext cx="792445" cy="792445"/>
        </a:xfrm>
        <a:prstGeom prst="ellips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2</a:t>
          </a:r>
        </a:p>
      </dsp:txBody>
      <dsp:txXfrm>
        <a:off x="2742154" y="897400"/>
        <a:ext cx="560343" cy="560343"/>
      </dsp:txXfrm>
    </dsp:sp>
    <dsp:sp modelId="{DE393E47-CBB6-4D77-A342-C9AFD9FC8CB6}">
      <dsp:nvSpPr>
        <dsp:cNvPr id="0" name=""/>
        <dsp:cNvSpPr/>
      </dsp:nvSpPr>
      <dsp:spPr>
        <a:xfrm>
          <a:off x="2078938" y="3158615"/>
          <a:ext cx="1886775" cy="72"/>
        </a:xfrm>
        <a:prstGeom prst="rect">
          <a:avLst/>
        </a:prstGeom>
        <a:solidFill>
          <a:schemeClr val="accent5">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DA272C-701A-4327-802B-15E4D04DF389}">
      <dsp:nvSpPr>
        <dsp:cNvPr id="0" name=""/>
        <dsp:cNvSpPr/>
      </dsp:nvSpPr>
      <dsp:spPr>
        <a:xfrm>
          <a:off x="4154392" y="517200"/>
          <a:ext cx="1886775" cy="2641486"/>
        </a:xfrm>
        <a:prstGeom prst="rect">
          <a:avLst/>
        </a:prstGeom>
        <a:solidFill>
          <a:schemeClr val="accent4">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ctr" defTabSz="622300">
            <a:lnSpc>
              <a:spcPct val="90000"/>
            </a:lnSpc>
            <a:spcBef>
              <a:spcPct val="0"/>
            </a:spcBef>
            <a:spcAft>
              <a:spcPct val="35000"/>
            </a:spcAft>
            <a:buNone/>
          </a:pPr>
          <a:r>
            <a:rPr lang="en-IN" sz="1400" kern="1200" dirty="0">
              <a:effectLst/>
              <a:latin typeface="Avenir Next LT Pro (Body)"/>
              <a:ea typeface="Calibri" panose="020F0502020204030204" pitchFamily="34" charset="0"/>
              <a:cs typeface="Times New Roman" panose="02020603050405020304" pitchFamily="18" charset="0"/>
            </a:rPr>
            <a:t>Secure the record of students and to have more manageable files, managed by administrator.</a:t>
          </a:r>
          <a:endParaRPr lang="en-US" sz="1400" kern="1200" dirty="0"/>
        </a:p>
      </dsp:txBody>
      <dsp:txXfrm>
        <a:off x="4154392" y="1520965"/>
        <a:ext cx="1886775" cy="1584891"/>
      </dsp:txXfrm>
    </dsp:sp>
    <dsp:sp modelId="{4104A2F1-FB99-4C42-8067-46B8EEEC9610}">
      <dsp:nvSpPr>
        <dsp:cNvPr id="0" name=""/>
        <dsp:cNvSpPr/>
      </dsp:nvSpPr>
      <dsp:spPr>
        <a:xfrm>
          <a:off x="4701557" y="781349"/>
          <a:ext cx="792445" cy="792445"/>
        </a:xfrm>
        <a:prstGeom prst="ellipse">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3</a:t>
          </a:r>
        </a:p>
      </dsp:txBody>
      <dsp:txXfrm>
        <a:off x="4817608" y="897400"/>
        <a:ext cx="560343" cy="560343"/>
      </dsp:txXfrm>
    </dsp:sp>
    <dsp:sp modelId="{2EB92C72-3528-4913-AFF6-FF0B4F338399}">
      <dsp:nvSpPr>
        <dsp:cNvPr id="0" name=""/>
        <dsp:cNvSpPr/>
      </dsp:nvSpPr>
      <dsp:spPr>
        <a:xfrm>
          <a:off x="4154392" y="3158615"/>
          <a:ext cx="1886775" cy="72"/>
        </a:xfrm>
        <a:prstGeom prst="rect">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9A837B-0FA3-4970-A9F9-3BD236350D3D}">
      <dsp:nvSpPr>
        <dsp:cNvPr id="0" name=""/>
        <dsp:cNvSpPr/>
      </dsp:nvSpPr>
      <dsp:spPr>
        <a:xfrm>
          <a:off x="6229845" y="517200"/>
          <a:ext cx="1886775" cy="2641486"/>
        </a:xfrm>
        <a:prstGeom prst="rect">
          <a:avLst/>
        </a:prstGeom>
        <a:solidFill>
          <a:schemeClr val="accent5">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ctr" defTabSz="622300">
            <a:lnSpc>
              <a:spcPct val="90000"/>
            </a:lnSpc>
            <a:spcBef>
              <a:spcPct val="0"/>
            </a:spcBef>
            <a:spcAft>
              <a:spcPct val="35000"/>
            </a:spcAft>
            <a:buNone/>
          </a:pPr>
          <a:r>
            <a:rPr lang="en-IN" sz="1400" kern="1200" dirty="0">
              <a:effectLst/>
              <a:latin typeface="Avenir Next LT Pro (Body)"/>
              <a:ea typeface="Calibri" panose="020F0502020204030204" pitchFamily="34" charset="0"/>
              <a:cs typeface="Times New Roman" panose="02020603050405020304" pitchFamily="18" charset="0"/>
            </a:rPr>
            <a:t>Calculate and update fees amount easily and Summarize all the details of students.</a:t>
          </a:r>
          <a:endParaRPr lang="en-US" sz="1400" kern="1200" dirty="0"/>
        </a:p>
      </dsp:txBody>
      <dsp:txXfrm>
        <a:off x="6229845" y="1520965"/>
        <a:ext cx="1886775" cy="1584891"/>
      </dsp:txXfrm>
    </dsp:sp>
    <dsp:sp modelId="{AC6B335A-D8B4-46D8-93DE-B9EF1773F6AC}">
      <dsp:nvSpPr>
        <dsp:cNvPr id="0" name=""/>
        <dsp:cNvSpPr/>
      </dsp:nvSpPr>
      <dsp:spPr>
        <a:xfrm>
          <a:off x="6777010" y="781349"/>
          <a:ext cx="792445" cy="792445"/>
        </a:xfrm>
        <a:prstGeom prst="ellipse">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4</a:t>
          </a:r>
        </a:p>
      </dsp:txBody>
      <dsp:txXfrm>
        <a:off x="6893061" y="897400"/>
        <a:ext cx="560343" cy="560343"/>
      </dsp:txXfrm>
    </dsp:sp>
    <dsp:sp modelId="{7B3E0A16-DB85-46CA-87D6-4D39F6DBFC52}">
      <dsp:nvSpPr>
        <dsp:cNvPr id="0" name=""/>
        <dsp:cNvSpPr/>
      </dsp:nvSpPr>
      <dsp:spPr>
        <a:xfrm>
          <a:off x="6229845" y="3158615"/>
          <a:ext cx="1886775" cy="72"/>
        </a:xfrm>
        <a:prstGeom prst="rect">
          <a:avLst/>
        </a:prstGeom>
        <a:solidFill>
          <a:schemeClr val="accent4">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95DD00-81CA-4D89-AAC9-9CB098B4E837}">
      <dsp:nvSpPr>
        <dsp:cNvPr id="0" name=""/>
        <dsp:cNvSpPr/>
      </dsp:nvSpPr>
      <dsp:spPr>
        <a:xfrm>
          <a:off x="8305299" y="517200"/>
          <a:ext cx="1886775" cy="2641486"/>
        </a:xfrm>
        <a:prstGeom prst="rect">
          <a:avLst/>
        </a:prstGeom>
        <a:solidFill>
          <a:schemeClr val="accent6">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ctr" defTabSz="622300">
            <a:lnSpc>
              <a:spcPct val="90000"/>
            </a:lnSpc>
            <a:spcBef>
              <a:spcPct val="0"/>
            </a:spcBef>
            <a:spcAft>
              <a:spcPct val="35000"/>
            </a:spcAft>
            <a:buNone/>
          </a:pPr>
          <a:r>
            <a:rPr lang="en-IN" sz="1400" kern="1200" dirty="0">
              <a:effectLst/>
              <a:latin typeface="Avenir Next LT Pro (Body)"/>
              <a:ea typeface="Calibri" panose="020F0502020204030204" pitchFamily="34" charset="0"/>
              <a:cs typeface="Times New Roman" panose="02020603050405020304" pitchFamily="18" charset="0"/>
            </a:rPr>
            <a:t>Develop a system to provide easy and faster access to information.</a:t>
          </a:r>
          <a:endParaRPr lang="en-US" sz="1400" kern="1200" dirty="0"/>
        </a:p>
      </dsp:txBody>
      <dsp:txXfrm>
        <a:off x="8305299" y="1520965"/>
        <a:ext cx="1886775" cy="1584891"/>
      </dsp:txXfrm>
    </dsp:sp>
    <dsp:sp modelId="{06772805-3643-43C2-9C80-F43268C57C20}">
      <dsp:nvSpPr>
        <dsp:cNvPr id="0" name=""/>
        <dsp:cNvSpPr/>
      </dsp:nvSpPr>
      <dsp:spPr>
        <a:xfrm>
          <a:off x="8852464" y="781349"/>
          <a:ext cx="792445" cy="792445"/>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5</a:t>
          </a:r>
        </a:p>
      </dsp:txBody>
      <dsp:txXfrm>
        <a:off x="8968515" y="897400"/>
        <a:ext cx="560343" cy="560343"/>
      </dsp:txXfrm>
    </dsp:sp>
    <dsp:sp modelId="{77F59A8B-7684-4E29-B44F-B0F96367FE70}">
      <dsp:nvSpPr>
        <dsp:cNvPr id="0" name=""/>
        <dsp:cNvSpPr/>
      </dsp:nvSpPr>
      <dsp:spPr>
        <a:xfrm>
          <a:off x="8305299" y="3158615"/>
          <a:ext cx="1886775" cy="7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96CBD6-4A99-4E4A-A270-A70AEFBAAF7E}">
      <dsp:nvSpPr>
        <dsp:cNvPr id="0" name=""/>
        <dsp:cNvSpPr/>
      </dsp:nvSpPr>
      <dsp:spPr>
        <a:xfrm>
          <a:off x="2986" y="179174"/>
          <a:ext cx="2369671" cy="3317539"/>
        </a:xfrm>
        <a:prstGeom prst="rect">
          <a:avLst/>
        </a:prstGeom>
        <a:solidFill>
          <a:schemeClr val="accent1">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749" tIns="330200" rIns="184749" bIns="330200" numCol="1" spcCol="1270" anchor="t" anchorCtr="0">
          <a:noAutofit/>
        </a:bodyPr>
        <a:lstStyle/>
        <a:p>
          <a:pPr marL="0" lvl="0" indent="0" algn="ctr" defTabSz="755650">
            <a:lnSpc>
              <a:spcPct val="90000"/>
            </a:lnSpc>
            <a:spcBef>
              <a:spcPct val="0"/>
            </a:spcBef>
            <a:spcAft>
              <a:spcPct val="35000"/>
            </a:spcAft>
            <a:buFont typeface="Symbol" panose="05050102010706020507" pitchFamily="18" charset="2"/>
            <a:buNone/>
          </a:pPr>
          <a:r>
            <a:rPr lang="en-US" sz="1700" kern="1200" dirty="0">
              <a:effectLst/>
              <a:latin typeface="Avenir Next LT Pro (Body)"/>
              <a:cs typeface="Times New Roman" panose="02020603050405020304" pitchFamily="18" charset="0"/>
            </a:rPr>
            <a:t>Interact with the software with menu-driven programs with user friendly interface.</a:t>
          </a:r>
          <a:endParaRPr lang="en-US" sz="1700" kern="1200" dirty="0"/>
        </a:p>
      </dsp:txBody>
      <dsp:txXfrm>
        <a:off x="2986" y="1439839"/>
        <a:ext cx="2369671" cy="1990523"/>
      </dsp:txXfrm>
    </dsp:sp>
    <dsp:sp modelId="{9C3A7F13-9585-42DF-AD32-B56F82B123C8}">
      <dsp:nvSpPr>
        <dsp:cNvPr id="0" name=""/>
        <dsp:cNvSpPr/>
      </dsp:nvSpPr>
      <dsp:spPr>
        <a:xfrm>
          <a:off x="690191" y="510928"/>
          <a:ext cx="995261" cy="995261"/>
        </a:xfrm>
        <a:prstGeom prst="ellipse">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594" tIns="12700" rIns="77594" bIns="12700" numCol="1" spcCol="1270" anchor="ctr" anchorCtr="0">
          <a:noAutofit/>
        </a:bodyPr>
        <a:lstStyle/>
        <a:p>
          <a:pPr marL="0" lvl="0" indent="0" algn="ctr" defTabSz="2133600">
            <a:lnSpc>
              <a:spcPct val="90000"/>
            </a:lnSpc>
            <a:spcBef>
              <a:spcPct val="0"/>
            </a:spcBef>
            <a:spcAft>
              <a:spcPct val="35000"/>
            </a:spcAft>
            <a:buNone/>
          </a:pPr>
          <a:r>
            <a:rPr lang="en-US" sz="4800" kern="1200" dirty="0"/>
            <a:t>1</a:t>
          </a:r>
        </a:p>
      </dsp:txBody>
      <dsp:txXfrm>
        <a:off x="835944" y="656681"/>
        <a:ext cx="703755" cy="703755"/>
      </dsp:txXfrm>
    </dsp:sp>
    <dsp:sp modelId="{923B2301-552B-45D2-9EF0-53A10AA17FC6}">
      <dsp:nvSpPr>
        <dsp:cNvPr id="0" name=""/>
        <dsp:cNvSpPr/>
      </dsp:nvSpPr>
      <dsp:spPr>
        <a:xfrm>
          <a:off x="2986" y="3496641"/>
          <a:ext cx="2369671" cy="72"/>
        </a:xfrm>
        <a:prstGeom prst="rect">
          <a:avLst/>
        </a:prstGeom>
        <a:solidFill>
          <a:schemeClr val="accent3">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7283A-0FC3-4AF1-AA94-0270DC0B1C33}">
      <dsp:nvSpPr>
        <dsp:cNvPr id="0" name=""/>
        <dsp:cNvSpPr/>
      </dsp:nvSpPr>
      <dsp:spPr>
        <a:xfrm>
          <a:off x="2609625" y="179174"/>
          <a:ext cx="2369671" cy="3317539"/>
        </a:xfrm>
        <a:prstGeom prst="rect">
          <a:avLst/>
        </a:prstGeom>
        <a:solidFill>
          <a:schemeClr val="accent2">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749" tIns="330200" rIns="184749" bIns="330200" numCol="1" spcCol="1270" anchor="t" anchorCtr="0">
          <a:noAutofit/>
        </a:bodyPr>
        <a:lstStyle/>
        <a:p>
          <a:pPr marL="0" lvl="0" indent="0" algn="ctr" defTabSz="755650">
            <a:lnSpc>
              <a:spcPct val="90000"/>
            </a:lnSpc>
            <a:spcBef>
              <a:spcPct val="0"/>
            </a:spcBef>
            <a:spcAft>
              <a:spcPct val="35000"/>
            </a:spcAft>
            <a:buNone/>
          </a:pPr>
          <a:r>
            <a:rPr lang="en-IN" sz="1700" kern="1200" dirty="0">
              <a:effectLst/>
              <a:latin typeface="Avenir Next LT Pro (Body)"/>
              <a:cs typeface="Times New Roman" panose="02020603050405020304" pitchFamily="18" charset="0"/>
            </a:rPr>
            <a:t>Manage student information efficiently</a:t>
          </a:r>
          <a:r>
            <a:rPr lang="en-IN" sz="1700" kern="1200" dirty="0">
              <a:effectLst/>
              <a:latin typeface="Avenir Next LT Pro (Body)"/>
              <a:ea typeface="Calibri" panose="020F0502020204030204" pitchFamily="34" charset="0"/>
              <a:cs typeface="Times New Roman" panose="02020603050405020304" pitchFamily="18" charset="0"/>
            </a:rPr>
            <a:t>.</a:t>
          </a:r>
          <a:endParaRPr lang="en-US" sz="1700" kern="1200" dirty="0"/>
        </a:p>
      </dsp:txBody>
      <dsp:txXfrm>
        <a:off x="2609625" y="1439839"/>
        <a:ext cx="2369671" cy="1990523"/>
      </dsp:txXfrm>
    </dsp:sp>
    <dsp:sp modelId="{C08FC467-91FE-48BD-B243-273925C2B75A}">
      <dsp:nvSpPr>
        <dsp:cNvPr id="0" name=""/>
        <dsp:cNvSpPr/>
      </dsp:nvSpPr>
      <dsp:spPr>
        <a:xfrm>
          <a:off x="3296829" y="510928"/>
          <a:ext cx="995261" cy="995261"/>
        </a:xfrm>
        <a:prstGeom prst="ellips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594" tIns="12700" rIns="77594" bIns="12700" numCol="1" spcCol="1270" anchor="ctr" anchorCtr="0">
          <a:noAutofit/>
        </a:bodyPr>
        <a:lstStyle/>
        <a:p>
          <a:pPr marL="0" lvl="0" indent="0" algn="ctr" defTabSz="2133600">
            <a:lnSpc>
              <a:spcPct val="90000"/>
            </a:lnSpc>
            <a:spcBef>
              <a:spcPct val="0"/>
            </a:spcBef>
            <a:spcAft>
              <a:spcPct val="35000"/>
            </a:spcAft>
            <a:buNone/>
          </a:pPr>
          <a:r>
            <a:rPr lang="en-US" sz="4800" kern="1200" dirty="0"/>
            <a:t>2</a:t>
          </a:r>
        </a:p>
      </dsp:txBody>
      <dsp:txXfrm>
        <a:off x="3442582" y="656681"/>
        <a:ext cx="703755" cy="703755"/>
      </dsp:txXfrm>
    </dsp:sp>
    <dsp:sp modelId="{DE393E47-CBB6-4D77-A342-C9AFD9FC8CB6}">
      <dsp:nvSpPr>
        <dsp:cNvPr id="0" name=""/>
        <dsp:cNvSpPr/>
      </dsp:nvSpPr>
      <dsp:spPr>
        <a:xfrm>
          <a:off x="2609625" y="3496641"/>
          <a:ext cx="2369671" cy="72"/>
        </a:xfrm>
        <a:prstGeom prst="rect">
          <a:avLst/>
        </a:prstGeom>
        <a:solidFill>
          <a:schemeClr val="accent5">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DA272C-701A-4327-802B-15E4D04DF389}">
      <dsp:nvSpPr>
        <dsp:cNvPr id="0" name=""/>
        <dsp:cNvSpPr/>
      </dsp:nvSpPr>
      <dsp:spPr>
        <a:xfrm>
          <a:off x="5218182" y="190652"/>
          <a:ext cx="2369671" cy="3317539"/>
        </a:xfrm>
        <a:prstGeom prst="rect">
          <a:avLst/>
        </a:prstGeom>
        <a:solidFill>
          <a:schemeClr val="accent4">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749" tIns="330200" rIns="184749" bIns="330200" numCol="1" spcCol="1270" anchor="t" anchorCtr="0">
          <a:noAutofit/>
        </a:bodyPr>
        <a:lstStyle/>
        <a:p>
          <a:pPr marL="0" lvl="0" indent="0" algn="ctr" defTabSz="755650">
            <a:lnSpc>
              <a:spcPct val="90000"/>
            </a:lnSpc>
            <a:spcBef>
              <a:spcPct val="0"/>
            </a:spcBef>
            <a:spcAft>
              <a:spcPct val="35000"/>
            </a:spcAft>
            <a:buNone/>
          </a:pPr>
          <a:r>
            <a:rPr lang="en-US" sz="1700" kern="1200" dirty="0">
              <a:effectLst/>
              <a:latin typeface="Avenir Next LT Pro (Body)"/>
              <a:cs typeface="Times New Roman" panose="02020603050405020304" pitchFamily="18" charset="0"/>
            </a:rPr>
            <a:t>Provide easy and faster access to information.</a:t>
          </a:r>
          <a:endParaRPr lang="en-US" sz="1700" kern="1200" dirty="0"/>
        </a:p>
      </dsp:txBody>
      <dsp:txXfrm>
        <a:off x="5218182" y="1451317"/>
        <a:ext cx="2369671" cy="1990523"/>
      </dsp:txXfrm>
    </dsp:sp>
    <dsp:sp modelId="{4104A2F1-FB99-4C42-8067-46B8EEEC9610}">
      <dsp:nvSpPr>
        <dsp:cNvPr id="0" name=""/>
        <dsp:cNvSpPr/>
      </dsp:nvSpPr>
      <dsp:spPr>
        <a:xfrm>
          <a:off x="5903468" y="510928"/>
          <a:ext cx="995261" cy="995261"/>
        </a:xfrm>
        <a:prstGeom prst="ellipse">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594" tIns="12700" rIns="77594" bIns="12700" numCol="1" spcCol="1270" anchor="ctr" anchorCtr="0">
          <a:noAutofit/>
        </a:bodyPr>
        <a:lstStyle/>
        <a:p>
          <a:pPr marL="0" lvl="0" indent="0" algn="ctr" defTabSz="2133600">
            <a:lnSpc>
              <a:spcPct val="90000"/>
            </a:lnSpc>
            <a:spcBef>
              <a:spcPct val="0"/>
            </a:spcBef>
            <a:spcAft>
              <a:spcPct val="35000"/>
            </a:spcAft>
            <a:buNone/>
          </a:pPr>
          <a:r>
            <a:rPr lang="en-US" sz="4800" kern="1200" dirty="0"/>
            <a:t>3</a:t>
          </a:r>
        </a:p>
      </dsp:txBody>
      <dsp:txXfrm>
        <a:off x="6049221" y="656681"/>
        <a:ext cx="703755" cy="703755"/>
      </dsp:txXfrm>
    </dsp:sp>
    <dsp:sp modelId="{2EB92C72-3528-4913-AFF6-FF0B4F338399}">
      <dsp:nvSpPr>
        <dsp:cNvPr id="0" name=""/>
        <dsp:cNvSpPr/>
      </dsp:nvSpPr>
      <dsp:spPr>
        <a:xfrm>
          <a:off x="5216263" y="3496641"/>
          <a:ext cx="2369671" cy="72"/>
        </a:xfrm>
        <a:prstGeom prst="rect">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9A837B-0FA3-4970-A9F9-3BD236350D3D}">
      <dsp:nvSpPr>
        <dsp:cNvPr id="0" name=""/>
        <dsp:cNvSpPr/>
      </dsp:nvSpPr>
      <dsp:spPr>
        <a:xfrm>
          <a:off x="7822901" y="179174"/>
          <a:ext cx="2369671" cy="3317539"/>
        </a:xfrm>
        <a:prstGeom prst="rect">
          <a:avLst/>
        </a:prstGeom>
        <a:solidFill>
          <a:schemeClr val="accent5">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749" tIns="330200" rIns="184749" bIns="330200" numCol="1" spcCol="1270" anchor="t" anchorCtr="0">
          <a:noAutofit/>
        </a:bodyPr>
        <a:lstStyle/>
        <a:p>
          <a:pPr marL="0" lvl="0" indent="0" algn="ctr" defTabSz="755650">
            <a:lnSpc>
              <a:spcPct val="90000"/>
            </a:lnSpc>
            <a:spcBef>
              <a:spcPct val="0"/>
            </a:spcBef>
            <a:spcAft>
              <a:spcPct val="35000"/>
            </a:spcAft>
            <a:buNone/>
          </a:pPr>
          <a:r>
            <a:rPr lang="en-IN" sz="1700" kern="1200" dirty="0">
              <a:effectLst/>
              <a:latin typeface="Avenir Next LT Pro (Body)"/>
              <a:ea typeface="Calibri" panose="020F0502020204030204" pitchFamily="34" charset="0"/>
              <a:cs typeface="Times New Roman" panose="02020603050405020304" pitchFamily="18" charset="0"/>
            </a:rPr>
            <a:t>Calculate and update fees amount easily and Summarize all the details of students.</a:t>
          </a:r>
          <a:endParaRPr lang="en-US" sz="1700" kern="1200" dirty="0"/>
        </a:p>
      </dsp:txBody>
      <dsp:txXfrm>
        <a:off x="7822901" y="1439839"/>
        <a:ext cx="2369671" cy="1990523"/>
      </dsp:txXfrm>
    </dsp:sp>
    <dsp:sp modelId="{AC6B335A-D8B4-46D8-93DE-B9EF1773F6AC}">
      <dsp:nvSpPr>
        <dsp:cNvPr id="0" name=""/>
        <dsp:cNvSpPr/>
      </dsp:nvSpPr>
      <dsp:spPr>
        <a:xfrm>
          <a:off x="8510106" y="510928"/>
          <a:ext cx="995261" cy="995261"/>
        </a:xfrm>
        <a:prstGeom prst="ellipse">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594" tIns="12700" rIns="77594" bIns="12700" numCol="1" spcCol="1270" anchor="ctr" anchorCtr="0">
          <a:noAutofit/>
        </a:bodyPr>
        <a:lstStyle/>
        <a:p>
          <a:pPr marL="0" lvl="0" indent="0" algn="ctr" defTabSz="2133600">
            <a:lnSpc>
              <a:spcPct val="90000"/>
            </a:lnSpc>
            <a:spcBef>
              <a:spcPct val="0"/>
            </a:spcBef>
            <a:spcAft>
              <a:spcPct val="35000"/>
            </a:spcAft>
            <a:buNone/>
          </a:pPr>
          <a:r>
            <a:rPr lang="en-US" sz="4800" kern="1200" dirty="0"/>
            <a:t>4</a:t>
          </a:r>
        </a:p>
      </dsp:txBody>
      <dsp:txXfrm>
        <a:off x="8655859" y="656681"/>
        <a:ext cx="703755" cy="703755"/>
      </dsp:txXfrm>
    </dsp:sp>
    <dsp:sp modelId="{7B3E0A16-DB85-46CA-87D6-4D39F6DBFC52}">
      <dsp:nvSpPr>
        <dsp:cNvPr id="0" name=""/>
        <dsp:cNvSpPr/>
      </dsp:nvSpPr>
      <dsp:spPr>
        <a:xfrm>
          <a:off x="7822901" y="3496641"/>
          <a:ext cx="2369671" cy="72"/>
        </a:xfrm>
        <a:prstGeom prst="rect">
          <a:avLst/>
        </a:prstGeom>
        <a:solidFill>
          <a:schemeClr val="accent4">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96CBD6-4A99-4E4A-A270-A70AEFBAAF7E}">
      <dsp:nvSpPr>
        <dsp:cNvPr id="0" name=""/>
        <dsp:cNvSpPr/>
      </dsp:nvSpPr>
      <dsp:spPr>
        <a:xfrm>
          <a:off x="0" y="188330"/>
          <a:ext cx="2369671" cy="3317539"/>
        </a:xfrm>
        <a:prstGeom prst="rect">
          <a:avLst/>
        </a:prstGeom>
        <a:solidFill>
          <a:schemeClr val="accent1">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749" tIns="330200" rIns="184749" bIns="330200" numCol="1" spcCol="1270" anchor="t" anchorCtr="0">
          <a:noAutofit/>
        </a:bodyPr>
        <a:lstStyle/>
        <a:p>
          <a:pPr marL="0" lvl="0" indent="0" algn="ctr" defTabSz="622300">
            <a:lnSpc>
              <a:spcPct val="90000"/>
            </a:lnSpc>
            <a:spcBef>
              <a:spcPct val="0"/>
            </a:spcBef>
            <a:spcAft>
              <a:spcPct val="35000"/>
            </a:spcAft>
            <a:buFont typeface="Symbol" panose="05050102010706020507" pitchFamily="18" charset="2"/>
            <a:buNone/>
          </a:pPr>
          <a:r>
            <a:rPr lang="en-US" sz="1400" kern="1200" dirty="0"/>
            <a:t>Case 1: This choice will allow the user to add a student record. Users have to enter student information and that information will be added to the file record. </a:t>
          </a:r>
        </a:p>
      </dsp:txBody>
      <dsp:txXfrm>
        <a:off x="0" y="1448995"/>
        <a:ext cx="2369671" cy="1990523"/>
      </dsp:txXfrm>
    </dsp:sp>
    <dsp:sp modelId="{9C3A7F13-9585-42DF-AD32-B56F82B123C8}">
      <dsp:nvSpPr>
        <dsp:cNvPr id="0" name=""/>
        <dsp:cNvSpPr/>
      </dsp:nvSpPr>
      <dsp:spPr>
        <a:xfrm>
          <a:off x="690191" y="510928"/>
          <a:ext cx="995261" cy="995261"/>
        </a:xfrm>
        <a:prstGeom prst="ellipse">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594" tIns="12700" rIns="77594" bIns="12700" numCol="1" spcCol="1270" anchor="ctr" anchorCtr="0">
          <a:noAutofit/>
        </a:bodyPr>
        <a:lstStyle/>
        <a:p>
          <a:pPr marL="0" lvl="0" indent="0" algn="ctr" defTabSz="2133600">
            <a:lnSpc>
              <a:spcPct val="90000"/>
            </a:lnSpc>
            <a:spcBef>
              <a:spcPct val="0"/>
            </a:spcBef>
            <a:spcAft>
              <a:spcPct val="35000"/>
            </a:spcAft>
            <a:buNone/>
          </a:pPr>
          <a:r>
            <a:rPr lang="en-US" sz="4800" kern="1200" dirty="0"/>
            <a:t>1</a:t>
          </a:r>
        </a:p>
      </dsp:txBody>
      <dsp:txXfrm>
        <a:off x="835944" y="656681"/>
        <a:ext cx="703755" cy="703755"/>
      </dsp:txXfrm>
    </dsp:sp>
    <dsp:sp modelId="{923B2301-552B-45D2-9EF0-53A10AA17FC6}">
      <dsp:nvSpPr>
        <dsp:cNvPr id="0" name=""/>
        <dsp:cNvSpPr/>
      </dsp:nvSpPr>
      <dsp:spPr>
        <a:xfrm>
          <a:off x="2986" y="3496641"/>
          <a:ext cx="2369671" cy="72"/>
        </a:xfrm>
        <a:prstGeom prst="rect">
          <a:avLst/>
        </a:prstGeom>
        <a:solidFill>
          <a:schemeClr val="accent3">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DA272C-701A-4327-802B-15E4D04DF389}">
      <dsp:nvSpPr>
        <dsp:cNvPr id="0" name=""/>
        <dsp:cNvSpPr/>
      </dsp:nvSpPr>
      <dsp:spPr>
        <a:xfrm>
          <a:off x="2609625" y="179174"/>
          <a:ext cx="2369671" cy="3317539"/>
        </a:xfrm>
        <a:prstGeom prst="rect">
          <a:avLst/>
        </a:prstGeom>
        <a:solidFill>
          <a:schemeClr val="accent4">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749" tIns="330200" rIns="184749" bIns="330200" numCol="1" spcCol="1270" anchor="t" anchorCtr="0">
          <a:noAutofit/>
        </a:bodyPr>
        <a:lstStyle/>
        <a:p>
          <a:pPr marL="0" lvl="0" indent="0" algn="ctr" defTabSz="622300">
            <a:lnSpc>
              <a:spcPct val="90000"/>
            </a:lnSpc>
            <a:spcBef>
              <a:spcPct val="0"/>
            </a:spcBef>
            <a:spcAft>
              <a:spcPct val="35000"/>
            </a:spcAft>
            <a:buNone/>
          </a:pPr>
          <a:r>
            <a:rPr lang="en-US" sz="1400" kern="1200" dirty="0"/>
            <a:t>Case 2: This choice will help the user to search for a specific student with their unique admission ID. It will print the details of particular student with their fee status. </a:t>
          </a:r>
        </a:p>
      </dsp:txBody>
      <dsp:txXfrm>
        <a:off x="2609625" y="1439839"/>
        <a:ext cx="2369671" cy="1990523"/>
      </dsp:txXfrm>
    </dsp:sp>
    <dsp:sp modelId="{4104A2F1-FB99-4C42-8067-46B8EEEC9610}">
      <dsp:nvSpPr>
        <dsp:cNvPr id="0" name=""/>
        <dsp:cNvSpPr/>
      </dsp:nvSpPr>
      <dsp:spPr>
        <a:xfrm>
          <a:off x="3296829" y="510928"/>
          <a:ext cx="995261" cy="995261"/>
        </a:xfrm>
        <a:prstGeom prst="ellipse">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594" tIns="12700" rIns="77594" bIns="12700" numCol="1" spcCol="1270" anchor="ctr" anchorCtr="0">
          <a:noAutofit/>
        </a:bodyPr>
        <a:lstStyle/>
        <a:p>
          <a:pPr marL="0" lvl="0" indent="0" algn="ctr" defTabSz="2133600">
            <a:lnSpc>
              <a:spcPct val="90000"/>
            </a:lnSpc>
            <a:spcBef>
              <a:spcPct val="0"/>
            </a:spcBef>
            <a:spcAft>
              <a:spcPct val="35000"/>
            </a:spcAft>
            <a:buNone/>
          </a:pPr>
          <a:r>
            <a:rPr lang="en-US" sz="4800" kern="1200" dirty="0"/>
            <a:t>2</a:t>
          </a:r>
        </a:p>
      </dsp:txBody>
      <dsp:txXfrm>
        <a:off x="3442582" y="656681"/>
        <a:ext cx="703755" cy="703755"/>
      </dsp:txXfrm>
    </dsp:sp>
    <dsp:sp modelId="{2EB92C72-3528-4913-AFF6-FF0B4F338399}">
      <dsp:nvSpPr>
        <dsp:cNvPr id="0" name=""/>
        <dsp:cNvSpPr/>
      </dsp:nvSpPr>
      <dsp:spPr>
        <a:xfrm>
          <a:off x="2609625" y="3496641"/>
          <a:ext cx="2369671" cy="72"/>
        </a:xfrm>
        <a:prstGeom prst="rect">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9A837B-0FA3-4970-A9F9-3BD236350D3D}">
      <dsp:nvSpPr>
        <dsp:cNvPr id="0" name=""/>
        <dsp:cNvSpPr/>
      </dsp:nvSpPr>
      <dsp:spPr>
        <a:xfrm>
          <a:off x="5216263" y="179174"/>
          <a:ext cx="2369671" cy="3317539"/>
        </a:xfrm>
        <a:prstGeom prst="rect">
          <a:avLst/>
        </a:prstGeom>
        <a:solidFill>
          <a:schemeClr val="accent5">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749" tIns="330200" rIns="184749" bIns="330200" numCol="1" spcCol="1270" anchor="t" anchorCtr="0">
          <a:noAutofit/>
        </a:bodyPr>
        <a:lstStyle/>
        <a:p>
          <a:pPr marL="0" lvl="0" indent="0" algn="ctr" defTabSz="622300">
            <a:lnSpc>
              <a:spcPct val="90000"/>
            </a:lnSpc>
            <a:spcBef>
              <a:spcPct val="0"/>
            </a:spcBef>
            <a:spcAft>
              <a:spcPct val="35000"/>
            </a:spcAft>
            <a:buNone/>
          </a:pPr>
          <a:r>
            <a:rPr lang="en-US" sz="1400" kern="1200" dirty="0"/>
            <a:t>Case 3: This choice will allow user to delete a specific student record. User will have to enter the admission ID of the particular student and the information of that student will be deleted.</a:t>
          </a:r>
        </a:p>
      </dsp:txBody>
      <dsp:txXfrm>
        <a:off x="5216263" y="1439839"/>
        <a:ext cx="2369671" cy="1990523"/>
      </dsp:txXfrm>
    </dsp:sp>
    <dsp:sp modelId="{AC6B335A-D8B4-46D8-93DE-B9EF1773F6AC}">
      <dsp:nvSpPr>
        <dsp:cNvPr id="0" name=""/>
        <dsp:cNvSpPr/>
      </dsp:nvSpPr>
      <dsp:spPr>
        <a:xfrm>
          <a:off x="5903468" y="510928"/>
          <a:ext cx="995261" cy="995261"/>
        </a:xfrm>
        <a:prstGeom prst="ellipse">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594" tIns="12700" rIns="77594" bIns="12700" numCol="1" spcCol="1270" anchor="ctr" anchorCtr="0">
          <a:noAutofit/>
        </a:bodyPr>
        <a:lstStyle/>
        <a:p>
          <a:pPr marL="0" lvl="0" indent="0" algn="ctr" defTabSz="2133600">
            <a:lnSpc>
              <a:spcPct val="90000"/>
            </a:lnSpc>
            <a:spcBef>
              <a:spcPct val="0"/>
            </a:spcBef>
            <a:spcAft>
              <a:spcPct val="35000"/>
            </a:spcAft>
            <a:buNone/>
          </a:pPr>
          <a:r>
            <a:rPr lang="en-US" sz="4800" kern="1200" dirty="0"/>
            <a:t>3</a:t>
          </a:r>
        </a:p>
      </dsp:txBody>
      <dsp:txXfrm>
        <a:off x="6049221" y="656681"/>
        <a:ext cx="703755" cy="703755"/>
      </dsp:txXfrm>
    </dsp:sp>
    <dsp:sp modelId="{7B3E0A16-DB85-46CA-87D6-4D39F6DBFC52}">
      <dsp:nvSpPr>
        <dsp:cNvPr id="0" name=""/>
        <dsp:cNvSpPr/>
      </dsp:nvSpPr>
      <dsp:spPr>
        <a:xfrm>
          <a:off x="5216263" y="3496641"/>
          <a:ext cx="2369671" cy="72"/>
        </a:xfrm>
        <a:prstGeom prst="rect">
          <a:avLst/>
        </a:prstGeom>
        <a:solidFill>
          <a:schemeClr val="accent2">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95DD00-81CA-4D89-AAC9-9CB098B4E837}">
      <dsp:nvSpPr>
        <dsp:cNvPr id="0" name=""/>
        <dsp:cNvSpPr/>
      </dsp:nvSpPr>
      <dsp:spPr>
        <a:xfrm>
          <a:off x="7822901" y="179174"/>
          <a:ext cx="2369671" cy="3317539"/>
        </a:xfrm>
        <a:prstGeom prst="rect">
          <a:avLst/>
        </a:prstGeom>
        <a:solidFill>
          <a:schemeClr val="accent6">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749" tIns="330200" rIns="184749" bIns="330200" numCol="1" spcCol="1270" anchor="t" anchorCtr="0">
          <a:noAutofit/>
        </a:bodyPr>
        <a:lstStyle/>
        <a:p>
          <a:pPr marL="0" lvl="0" indent="0" algn="ctr" defTabSz="622300">
            <a:lnSpc>
              <a:spcPct val="90000"/>
            </a:lnSpc>
            <a:spcBef>
              <a:spcPct val="0"/>
            </a:spcBef>
            <a:spcAft>
              <a:spcPct val="35000"/>
            </a:spcAft>
            <a:buNone/>
          </a:pPr>
          <a:r>
            <a:rPr lang="en-IN" sz="1400" kern="1200" dirty="0">
              <a:effectLst/>
              <a:latin typeface="Avenir Next LT Pro (Body)"/>
              <a:ea typeface="Calibri" panose="020F0502020204030204" pitchFamily="34" charset="0"/>
              <a:cs typeface="Times New Roman" panose="02020603050405020304" pitchFamily="18" charset="0"/>
            </a:rPr>
            <a:t>Case 4: This choice will allow the user to update the record of the students. It will add the late fee charges to the monthly fee if the fee has not been paid.</a:t>
          </a:r>
          <a:endParaRPr lang="en-US" sz="1400" kern="1200" dirty="0"/>
        </a:p>
      </dsp:txBody>
      <dsp:txXfrm>
        <a:off x="7822901" y="1439839"/>
        <a:ext cx="2369671" cy="1990523"/>
      </dsp:txXfrm>
    </dsp:sp>
    <dsp:sp modelId="{06772805-3643-43C2-9C80-F43268C57C20}">
      <dsp:nvSpPr>
        <dsp:cNvPr id="0" name=""/>
        <dsp:cNvSpPr/>
      </dsp:nvSpPr>
      <dsp:spPr>
        <a:xfrm>
          <a:off x="8510106" y="510928"/>
          <a:ext cx="995261" cy="995261"/>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594" tIns="12700" rIns="77594" bIns="12700" numCol="1" spcCol="1270" anchor="ctr" anchorCtr="0">
          <a:noAutofit/>
        </a:bodyPr>
        <a:lstStyle/>
        <a:p>
          <a:pPr marL="0" lvl="0" indent="0" algn="ctr" defTabSz="2133600">
            <a:lnSpc>
              <a:spcPct val="90000"/>
            </a:lnSpc>
            <a:spcBef>
              <a:spcPct val="0"/>
            </a:spcBef>
            <a:spcAft>
              <a:spcPct val="35000"/>
            </a:spcAft>
            <a:buNone/>
          </a:pPr>
          <a:r>
            <a:rPr lang="en-US" sz="4800" kern="1200" dirty="0"/>
            <a:t>4</a:t>
          </a:r>
        </a:p>
      </dsp:txBody>
      <dsp:txXfrm>
        <a:off x="8655859" y="656681"/>
        <a:ext cx="703755" cy="703755"/>
      </dsp:txXfrm>
    </dsp:sp>
    <dsp:sp modelId="{77F59A8B-7684-4E29-B44F-B0F96367FE70}">
      <dsp:nvSpPr>
        <dsp:cNvPr id="0" name=""/>
        <dsp:cNvSpPr/>
      </dsp:nvSpPr>
      <dsp:spPr>
        <a:xfrm>
          <a:off x="7822901" y="3496641"/>
          <a:ext cx="2369671" cy="72"/>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1">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AB8E97A3-458B-4459-8849-EF3A8D885423}">
          <dgm:prSet phldrT="1"/>
          <dgm:t>
            <a:bodyPr/>
            <a:lstStyle/>
            <a:p>
              <a:r>
                <a:t>1</a:t>
              </a:r>
            </a:p>
          </dgm:t>
        </dgm:pt>
        <dgm:pt modelId="201" type="sibTrans" cxnId="{95F9FFCB-1BFC-4B36-BE44-D6A1469F21C3}">
          <dgm:prSet phldrT="2"/>
          <dgm:t>
            <a:bodyPr/>
            <a:lstStyle/>
            <a:p>
              <a:r>
                <a:t>2</a:t>
              </a:r>
            </a:p>
          </dgm:t>
        </dgm:pt>
        <dgm:pt modelId="301" type="sibTrans" cxnId="{A69863A3-5EBF-4CAE-AA51-83CA76DE20BB}">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6/7/layout/BasicLinearProcessNumbered#1">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AB8E97A3-458B-4459-8849-EF3A8D885423}">
          <dgm:prSet phldrT="1"/>
          <dgm:t>
            <a:bodyPr/>
            <a:lstStyle/>
            <a:p>
              <a:r>
                <a:t>1</a:t>
              </a:r>
            </a:p>
          </dgm:t>
        </dgm:pt>
        <dgm:pt modelId="201" type="sibTrans" cxnId="{95F9FFCB-1BFC-4B36-BE44-D6A1469F21C3}">
          <dgm:prSet phldrT="2"/>
          <dgm:t>
            <a:bodyPr/>
            <a:lstStyle/>
            <a:p>
              <a:r>
                <a:t>2</a:t>
              </a:r>
            </a:p>
          </dgm:t>
        </dgm:pt>
        <dgm:pt modelId="301" type="sibTrans" cxnId="{A69863A3-5EBF-4CAE-AA51-83CA76DE20BB}">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6/7/layout/BasicLinearProcessNumbered#1">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AB8E97A3-458B-4459-8849-EF3A8D885423}">
          <dgm:prSet phldrT="1"/>
          <dgm:t>
            <a:bodyPr/>
            <a:lstStyle/>
            <a:p>
              <a:r>
                <a:t>1</a:t>
              </a:r>
            </a:p>
          </dgm:t>
        </dgm:pt>
        <dgm:pt modelId="201" type="sibTrans" cxnId="{95F9FFCB-1BFC-4B36-BE44-D6A1469F21C3}">
          <dgm:prSet phldrT="2"/>
          <dgm:t>
            <a:bodyPr/>
            <a:lstStyle/>
            <a:p>
              <a:r>
                <a:t>2</a:t>
              </a:r>
            </a:p>
          </dgm:t>
        </dgm:pt>
        <dgm:pt modelId="301" type="sibTrans" cxnId="{A69863A3-5EBF-4CAE-AA51-83CA76DE20BB}">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BA811-8917-4F1D-B22F-E96045BFA4E0}" type="datetimeFigureOut">
              <a:rPr lang="en-US" smtClean="0"/>
              <a:t>6/11/2023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0C6A29-4676-420C-BBE3-ACC2B80F64D4}" type="slidenum">
              <a:rPr lang="en-US" smtClean="0"/>
              <a:t>‹#›</a:t>
            </a:fld>
            <a:endParaRPr lang="en-US" dirty="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anchor="b"/>
          <a:lstStyle>
            <a:lvl1pPr algn="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1041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727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anchor="ctr">
            <a:noAutofit/>
          </a:bodyPr>
          <a:lstStyle>
            <a:lvl1pPr algn="ctr">
              <a:buNone/>
              <a:defRPr sz="1800"/>
            </a:lvl1pPr>
          </a:lstStyle>
          <a:p>
            <a:r>
              <a:rPr lang="en-US" dirty="0"/>
              <a:t>Click icon to add picture</a:t>
            </a:r>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anchor="ctr">
            <a:noAutofit/>
          </a:bodyPr>
          <a:lstStyle>
            <a:lvl1pPr algn="ctr">
              <a:buNone/>
              <a:defRPr sz="1800"/>
            </a:lvl1pPr>
          </a:lstStyle>
          <a:p>
            <a:r>
              <a:rPr lang="en-US" dirty="0"/>
              <a:t>Click icon to add picture</a:t>
            </a:r>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a:lstStyle>
            <a:lvl1pPr marL="0" indent="0">
              <a:buNone/>
              <a:defRPr sz="24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13178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a:lstStyle>
            <a:lvl1pPr algn="ct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a:lstStyle>
            <a:lvl1pPr marL="0" indent="0">
              <a:buNone/>
              <a:defRPr sz="2400"/>
            </a:lvl1pPr>
            <a:lvl2pPr marL="228600">
              <a:defRPr sz="1800"/>
            </a:lvl2pPr>
            <a:lvl3pPr marL="457200">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677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405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a:lstStyle>
            <a:lvl1pPr algn="ct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anchor="ctr"/>
          <a:lstStyle>
            <a:lvl1pPr marL="0" indent="0">
              <a:buNone/>
              <a:defRPr/>
            </a:lvl1pPr>
            <a:lvl2pPr marL="228600">
              <a:defRPr/>
            </a:lvl2pPr>
            <a:lvl3pPr marL="457200">
              <a:defRPr/>
            </a:lvl3pPr>
            <a:lvl4pPr>
              <a:buNone/>
              <a:defRPr/>
            </a:lvl4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anchor="ctr">
            <a:noAutofit/>
          </a:bodyPr>
          <a:lstStyle>
            <a:lvl1pPr algn="ctr">
              <a:buNone/>
              <a:defRPr sz="1800"/>
            </a:lvl1pPr>
          </a:lstStyle>
          <a:p>
            <a:r>
              <a:rPr lang="en-US" dirty="0"/>
              <a:t>Click icon to add picture</a:t>
            </a:r>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anchor="ctr">
            <a:noAutofit/>
          </a:bodyPr>
          <a:lstStyle>
            <a:lvl1pPr algn="ctr">
              <a:buNone/>
              <a:defRPr sz="1800"/>
            </a:lvl1pPr>
          </a:lstStyle>
          <a:p>
            <a:r>
              <a:rPr lang="en-US" dirty="0"/>
              <a:t>Click icon to add picture</a:t>
            </a: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anchor="b"/>
          <a:lstStyle>
            <a:lvl1pPr algn="ct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8557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923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a:lstStyle>
            <a:lvl1pPr>
              <a:buNone/>
              <a:defRPr>
                <a:solidFill>
                  <a:schemeClr val="bg1"/>
                </a:solidFill>
              </a:defRPr>
            </a:lvl1pPr>
          </a:lstStyle>
          <a:p>
            <a:r>
              <a:rPr lang="en-US" dirty="0"/>
              <a:t>Click icon to add picture</a:t>
            </a:r>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anchor="b" anchorCtr="0">
            <a:noAutofit/>
          </a:bodyPr>
          <a:lstStyle>
            <a:lvl1pPr algn="ctr">
              <a:defRPr sz="4000">
                <a:solidFill>
                  <a:schemeClr val="tx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Date Placeholder 10">
            <a:extLst>
              <a:ext uri="{FF2B5EF4-FFF2-40B4-BE49-F238E27FC236}">
                <a16:creationId xmlns:a16="http://schemas.microsoft.com/office/drawing/2014/main" id="{6B76FE53-FB67-4871-8485-71BAAFD7D1BF}"/>
              </a:ext>
            </a:extLst>
          </p:cNvPr>
          <p:cNvSpPr>
            <a:spLocks noGrp="1"/>
          </p:cNvSpPr>
          <p:nvPr>
            <p:ph type="dt" sz="half" idx="11"/>
          </p:nvPr>
        </p:nvSpPr>
        <p:spPr/>
        <p:txBody>
          <a:bodyPr/>
          <a:lstStyle>
            <a:lvl1pPr>
              <a:defRPr>
                <a:solidFill>
                  <a:schemeClr val="bg1"/>
                </a:solidFill>
                <a:latin typeface="+mn-lt"/>
              </a:defRPr>
            </a:lvl1pPr>
          </a:lstStyle>
          <a:p>
            <a:pPr>
              <a:defRPr/>
            </a:pPr>
            <a:r>
              <a:rPr lang="en-US" dirty="0"/>
              <a:t>9/3/20XX</a:t>
            </a:r>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a:lstStyle>
            <a:lvl1pPr>
              <a:defRPr>
                <a:solidFill>
                  <a:schemeClr val="bg1"/>
                </a:solidFill>
                <a:latin typeface="+mn-lt"/>
              </a:defRPr>
            </a:lvl1pPr>
          </a:lstStyle>
          <a:p>
            <a:pPr>
              <a:defRPr/>
            </a:pPr>
            <a:r>
              <a:rPr lang="en-US" dirty="0"/>
              <a:t>Presentation Title</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a:lstStyle>
            <a:lvl1pPr>
              <a:defRPr>
                <a:solidFill>
                  <a:schemeClr val="bg1"/>
                </a:solidFill>
                <a:latin typeface="+mn-lt"/>
              </a:defRPr>
            </a:lvl1pPr>
          </a:lstStyle>
          <a:p>
            <a:pPr>
              <a:defRPr/>
            </a:pPr>
            <a:fld id="{D76B855D-E9CC-4FF8-AD85-6CDC7B89A0DE}" type="slidenum">
              <a:rPr lang="en-US" smtClean="0"/>
              <a:pPr>
                <a:defRPr/>
              </a:pPr>
              <a:t>‹#›</a:t>
            </a:fld>
            <a:endParaRPr lang="en-US" dirty="0"/>
          </a:p>
        </p:txBody>
      </p:sp>
    </p:spTree>
    <p:extLst>
      <p:ext uri="{BB962C8B-B14F-4D97-AF65-F5344CB8AC3E}">
        <p14:creationId xmlns:p14="http://schemas.microsoft.com/office/powerpoint/2010/main" val="220328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a:xfrm>
            <a:off x="4383741" y="2743200"/>
            <a:ext cx="7709647" cy="2386584"/>
          </a:xfrm>
        </p:spPr>
        <p:txBody>
          <a:bodyPr>
            <a:normAutofit/>
          </a:bodyPr>
          <a:lstStyle/>
          <a:p>
            <a:r>
              <a:rPr lang="en-US" sz="5400" dirty="0">
                <a:solidFill>
                  <a:srgbClr val="FFFFFF"/>
                </a:solidFill>
              </a:rPr>
              <a:t>SCHOOL BILLING SYSTEM</a:t>
            </a:r>
            <a:br>
              <a:rPr lang="en-US" sz="5400">
                <a:solidFill>
                  <a:srgbClr val="FFFFFF"/>
                </a:solidFill>
              </a:rPr>
            </a:br>
            <a:endParaRPr lang="en-US" sz="2000" dirty="0"/>
          </a:p>
        </p:txBody>
      </p:sp>
      <p:sp>
        <p:nvSpPr>
          <p:cNvPr id="3" name="Subtitle 2">
            <a:extLst>
              <a:ext uri="{FF2B5EF4-FFF2-40B4-BE49-F238E27FC236}">
                <a16:creationId xmlns:a16="http://schemas.microsoft.com/office/drawing/2014/main" id="{72CC4EC4-809C-4FD2-AA20-009F08590DA6}"/>
              </a:ext>
            </a:extLst>
          </p:cNvPr>
          <p:cNvSpPr>
            <a:spLocks noGrp="1"/>
          </p:cNvSpPr>
          <p:nvPr>
            <p:ph type="subTitle" idx="1"/>
          </p:nvPr>
        </p:nvSpPr>
        <p:spPr/>
        <p:txBody>
          <a:bodyPr/>
          <a:lstStyle/>
          <a:p>
            <a:endParaRPr lang="en-US" dirty="0">
              <a:solidFill>
                <a:srgbClr val="FFFFFF"/>
              </a:solidFill>
            </a:endParaRPr>
          </a:p>
          <a:p>
            <a:endParaRPr lang="en-US" dirty="0"/>
          </a:p>
        </p:txBody>
      </p:sp>
    </p:spTree>
    <p:extLst>
      <p:ext uri="{BB962C8B-B14F-4D97-AF65-F5344CB8AC3E}">
        <p14:creationId xmlns:p14="http://schemas.microsoft.com/office/powerpoint/2010/main" val="800962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91CE3-73CD-470F-8A97-7E8113A39A0A}"/>
              </a:ext>
            </a:extLst>
          </p:cNvPr>
          <p:cNvSpPr>
            <a:spLocks noGrp="1"/>
          </p:cNvSpPr>
          <p:nvPr>
            <p:ph type="title"/>
          </p:nvPr>
        </p:nvSpPr>
        <p:spPr/>
        <p:txBody>
          <a:bodyPr/>
          <a:lstStyle/>
          <a:p>
            <a:r>
              <a:rPr lang="en-US" dirty="0"/>
              <a:t>Header Files</a:t>
            </a:r>
            <a:endParaRPr lang="en-IN" dirty="0"/>
          </a:p>
        </p:txBody>
      </p:sp>
      <p:sp>
        <p:nvSpPr>
          <p:cNvPr id="4" name="Footer Placeholder 3">
            <a:extLst>
              <a:ext uri="{FF2B5EF4-FFF2-40B4-BE49-F238E27FC236}">
                <a16:creationId xmlns:a16="http://schemas.microsoft.com/office/drawing/2014/main" id="{63254C22-2C5C-4713-B8C7-A66B0B98D24F}"/>
              </a:ext>
            </a:extLst>
          </p:cNvPr>
          <p:cNvSpPr>
            <a:spLocks noGrp="1"/>
          </p:cNvSpPr>
          <p:nvPr>
            <p:ph type="ftr" sz="quarter" idx="11"/>
          </p:nvPr>
        </p:nvSpPr>
        <p:spPr/>
        <p:txBody>
          <a:bodyPr/>
          <a:lstStyle/>
          <a:p>
            <a:pPr>
              <a:defRPr/>
            </a:pPr>
            <a:r>
              <a:rPr lang="en-US" dirty="0">
                <a:solidFill>
                  <a:prstClr val="black">
                    <a:tint val="75000"/>
                  </a:prstClr>
                </a:solidFill>
              </a:rPr>
              <a:t>SCHOOL BILLING SYSTEM</a:t>
            </a:r>
          </a:p>
        </p:txBody>
      </p:sp>
      <p:sp>
        <p:nvSpPr>
          <p:cNvPr id="5" name="Slide Number Placeholder 4">
            <a:extLst>
              <a:ext uri="{FF2B5EF4-FFF2-40B4-BE49-F238E27FC236}">
                <a16:creationId xmlns:a16="http://schemas.microsoft.com/office/drawing/2014/main" id="{20632928-9DE2-4C07-82B8-B5819B895D5B}"/>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10</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D2600417-01E8-456A-82D4-70BFA317D77C}"/>
              </a:ext>
            </a:extLst>
          </p:cNvPr>
          <p:cNvSpPr>
            <a:spLocks noGrp="1"/>
          </p:cNvSpPr>
          <p:nvPr>
            <p:ph idx="1"/>
          </p:nvPr>
        </p:nvSpPr>
        <p:spPr>
          <a:xfrm>
            <a:off x="899160" y="1562100"/>
            <a:ext cx="10515600" cy="4391618"/>
          </a:xfrm>
        </p:spPr>
        <p:txBody>
          <a:bodyPr>
            <a:normAutofit/>
          </a:bodyPr>
          <a:lstStyle/>
          <a:p>
            <a:pPr marL="0" indent="0" algn="just">
              <a:buNone/>
            </a:pPr>
            <a:r>
              <a:rPr lang="en-US" sz="2600" b="1" dirty="0"/>
              <a:t>string.h</a:t>
            </a:r>
          </a:p>
          <a:p>
            <a:pPr algn="just">
              <a:lnSpc>
                <a:spcPct val="110000"/>
              </a:lnSpc>
            </a:pPr>
            <a:r>
              <a:rPr lang="en-US" sz="1500" dirty="0"/>
              <a:t>int getchar(void) : This function returns the character read as an unsigned char cast to an int or EOF on end of file or error.</a:t>
            </a:r>
          </a:p>
          <a:p>
            <a:pPr algn="just">
              <a:lnSpc>
                <a:spcPct val="110000"/>
              </a:lnSpc>
            </a:pPr>
            <a:r>
              <a:rPr lang="en-US" sz="1500" dirty="0"/>
              <a:t>char *gets(char *str) : str − This is the pointer to an array of chars where the C string is stored. This function returns str on success, and NULL on error or when end of file occurs, while no characters have been read.</a:t>
            </a:r>
          </a:p>
          <a:p>
            <a:pPr algn="just">
              <a:lnSpc>
                <a:spcPct val="110000"/>
              </a:lnSpc>
            </a:pPr>
            <a:r>
              <a:rPr lang="en-US" sz="1500" dirty="0"/>
              <a:t>char *strcpy(char *dest, const char *src) : dest − This is the pointer to the destination array where the content is to be copied. src − This is the string to be copied. This returns a pointer to the destination string dest.</a:t>
            </a:r>
          </a:p>
          <a:p>
            <a:pPr algn="just">
              <a:lnSpc>
                <a:spcPct val="110000"/>
              </a:lnSpc>
            </a:pPr>
            <a:r>
              <a:rPr lang="en-US" sz="1500" dirty="0"/>
              <a:t>NULL : </a:t>
            </a:r>
            <a:r>
              <a:rPr lang="en-US" sz="1500" b="0" i="0" dirty="0">
                <a:solidFill>
                  <a:srgbClr val="000000"/>
                </a:solidFill>
                <a:effectLst/>
              </a:rPr>
              <a:t>This macro is the value of a null pointer constant.</a:t>
            </a:r>
            <a:endParaRPr lang="en-US" sz="1500" dirty="0"/>
          </a:p>
          <a:p>
            <a:pPr algn="just">
              <a:lnSpc>
                <a:spcPct val="110000"/>
              </a:lnSpc>
            </a:pPr>
            <a:endParaRPr lang="en-IN" dirty="0"/>
          </a:p>
        </p:txBody>
      </p:sp>
    </p:spTree>
    <p:extLst>
      <p:ext uri="{BB962C8B-B14F-4D97-AF65-F5344CB8AC3E}">
        <p14:creationId xmlns:p14="http://schemas.microsoft.com/office/powerpoint/2010/main" val="875273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p:txBody>
          <a:bodyPr/>
          <a:lstStyle/>
          <a:p>
            <a:r>
              <a:rPr lang="en-US" dirty="0"/>
              <a:t>Header Files</a:t>
            </a:r>
          </a:p>
        </p:txBody>
      </p:sp>
      <p:sp>
        <p:nvSpPr>
          <p:cNvPr id="3" name="Text Placeholder 2">
            <a:extLst>
              <a:ext uri="{FF2B5EF4-FFF2-40B4-BE49-F238E27FC236}">
                <a16:creationId xmlns:a16="http://schemas.microsoft.com/office/drawing/2014/main" id="{33E8A40A-0195-4B3A-81F2-8B76B68F974F}"/>
              </a:ext>
            </a:extLst>
          </p:cNvPr>
          <p:cNvSpPr>
            <a:spLocks noGrp="1"/>
          </p:cNvSpPr>
          <p:nvPr>
            <p:ph type="body" idx="1"/>
          </p:nvPr>
        </p:nvSpPr>
        <p:spPr>
          <a:xfrm>
            <a:off x="839788" y="1290918"/>
            <a:ext cx="5157787" cy="823913"/>
          </a:xfrm>
        </p:spPr>
        <p:txBody>
          <a:bodyPr/>
          <a:lstStyle/>
          <a:p>
            <a:r>
              <a:rPr lang="en-US" dirty="0"/>
              <a:t>stdlib.h</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a:xfrm>
            <a:off x="839788" y="2114831"/>
            <a:ext cx="5157787" cy="4074832"/>
          </a:xfrm>
        </p:spPr>
        <p:txBody>
          <a:bodyPr>
            <a:normAutofit/>
          </a:bodyPr>
          <a:lstStyle/>
          <a:p>
            <a:pPr algn="just"/>
            <a:r>
              <a:rPr lang="en-US" sz="1600" dirty="0"/>
              <a:t>void *calloc(size_t nitems, size_t size) : Allocates the requested memory and returns a pointer to it.</a:t>
            </a:r>
          </a:p>
          <a:p>
            <a:pPr algn="just"/>
            <a:r>
              <a:rPr lang="en-US" sz="1600" dirty="0"/>
              <a:t>void *malloc(size_t size) : Allocates the requested memory and returns a pointer to it.</a:t>
            </a:r>
          </a:p>
          <a:p>
            <a:pPr algn="just"/>
            <a:r>
              <a:rPr lang="en-US" sz="1600" dirty="0"/>
              <a:t>void *realloc(void *ptr, size_t size) : Attempts to resize the memory block pointed to by ptr that was previously allocated with a call to malloc or calloc.</a:t>
            </a:r>
          </a:p>
          <a:p>
            <a:pPr algn="just"/>
            <a:r>
              <a:rPr lang="en-US" sz="1600" dirty="0"/>
              <a:t>void free(void *ptr) : Deallocates the memory previously allocated by a call to calloc, malloc, or realloc.</a:t>
            </a:r>
          </a:p>
          <a:p>
            <a:pPr algn="just"/>
            <a:r>
              <a:rPr lang="en-US" sz="1600" dirty="0"/>
              <a:t>void exit(int status) : Causes the program to terminate normally.</a:t>
            </a:r>
          </a:p>
          <a:p>
            <a:pPr algn="just"/>
            <a:r>
              <a:rPr lang="en-US" sz="1400" dirty="0"/>
              <a:t>int system(char command) : This function returns zero if the command is executed without any errors.</a:t>
            </a:r>
          </a:p>
        </p:txBody>
      </p:sp>
      <p:sp>
        <p:nvSpPr>
          <p:cNvPr id="5" name="Text Placeholder 4">
            <a:extLst>
              <a:ext uri="{FF2B5EF4-FFF2-40B4-BE49-F238E27FC236}">
                <a16:creationId xmlns:a16="http://schemas.microsoft.com/office/drawing/2014/main" id="{8FCFD254-68A8-4D88-9653-D6F0238D59BD}"/>
              </a:ext>
            </a:extLst>
          </p:cNvPr>
          <p:cNvSpPr>
            <a:spLocks noGrp="1"/>
          </p:cNvSpPr>
          <p:nvPr>
            <p:ph type="body" sz="quarter" idx="3"/>
          </p:nvPr>
        </p:nvSpPr>
        <p:spPr>
          <a:xfrm>
            <a:off x="6172200" y="1313604"/>
            <a:ext cx="5183188" cy="823913"/>
          </a:xfrm>
        </p:spPr>
        <p:txBody>
          <a:bodyPr/>
          <a:lstStyle/>
          <a:p>
            <a:r>
              <a:rPr lang="en-US" dirty="0"/>
              <a:t>stdbool.h</a:t>
            </a:r>
          </a:p>
        </p:txBody>
      </p:sp>
      <p:sp>
        <p:nvSpPr>
          <p:cNvPr id="6" name="Content Placeholder 5">
            <a:extLst>
              <a:ext uri="{FF2B5EF4-FFF2-40B4-BE49-F238E27FC236}">
                <a16:creationId xmlns:a16="http://schemas.microsoft.com/office/drawing/2014/main" id="{3905CD03-9B40-4AA4-B6AB-5B38436AB901}"/>
              </a:ext>
            </a:extLst>
          </p:cNvPr>
          <p:cNvSpPr>
            <a:spLocks noGrp="1"/>
          </p:cNvSpPr>
          <p:nvPr>
            <p:ph sz="quarter" idx="4"/>
          </p:nvPr>
        </p:nvSpPr>
        <p:spPr>
          <a:xfrm>
            <a:off x="6172200" y="2137517"/>
            <a:ext cx="5183188" cy="4052146"/>
          </a:xfrm>
        </p:spPr>
        <p:txBody>
          <a:bodyPr>
            <a:normAutofit/>
          </a:bodyPr>
          <a:lstStyle/>
          <a:p>
            <a:r>
              <a:rPr lang="en-US" sz="1600" dirty="0"/>
              <a:t>Allows you to use bool as a Boolean data type. </a:t>
            </a:r>
          </a:p>
          <a:p>
            <a:r>
              <a:rPr lang="en-US" sz="1600" dirty="0"/>
              <a:t>true evaluates to 1</a:t>
            </a:r>
          </a:p>
          <a:p>
            <a:r>
              <a:rPr lang="en-US" sz="1600" dirty="0"/>
              <a:t>false evaluates to 0.</a:t>
            </a:r>
          </a:p>
        </p:txBody>
      </p:sp>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SCHOOL BILLING SYSTEM</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060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A8374CF-9AE0-40DE-9A64-81F4BBE68489}"/>
              </a:ext>
            </a:extLst>
          </p:cNvPr>
          <p:cNvPicPr>
            <a:picLocks noChangeAspect="1"/>
          </p:cNvPicPr>
          <p:nvPr/>
        </p:nvPicPr>
        <p:blipFill>
          <a:blip r:embed="rId2"/>
          <a:stretch>
            <a:fillRect/>
          </a:stretch>
        </p:blipFill>
        <p:spPr>
          <a:xfrm>
            <a:off x="8319244" y="3567955"/>
            <a:ext cx="3886200" cy="2590800"/>
          </a:xfrm>
          <a:prstGeom prst="rect">
            <a:avLst/>
          </a:prstGeom>
        </p:spPr>
      </p:pic>
      <p:sp>
        <p:nvSpPr>
          <p:cNvPr id="2" name="Title 1">
            <a:extLst>
              <a:ext uri="{FF2B5EF4-FFF2-40B4-BE49-F238E27FC236}">
                <a16:creationId xmlns:a16="http://schemas.microsoft.com/office/drawing/2014/main" id="{0BF9E72C-FD96-48C8-A380-17BDAF5AE58E}"/>
              </a:ext>
            </a:extLst>
          </p:cNvPr>
          <p:cNvSpPr>
            <a:spLocks noGrp="1"/>
          </p:cNvSpPr>
          <p:nvPr>
            <p:ph type="title"/>
          </p:nvPr>
        </p:nvSpPr>
        <p:spPr>
          <a:xfrm>
            <a:off x="839788" y="457200"/>
            <a:ext cx="3932237" cy="779929"/>
          </a:xfrm>
        </p:spPr>
        <p:txBody>
          <a:bodyPr/>
          <a:lstStyle/>
          <a:p>
            <a:r>
              <a:rPr lang="en-US" dirty="0"/>
              <a:t>File Handling</a:t>
            </a:r>
            <a:endParaRPr lang="en-IN" dirty="0"/>
          </a:p>
        </p:txBody>
      </p:sp>
      <p:sp>
        <p:nvSpPr>
          <p:cNvPr id="3" name="Content Placeholder 2">
            <a:extLst>
              <a:ext uri="{FF2B5EF4-FFF2-40B4-BE49-F238E27FC236}">
                <a16:creationId xmlns:a16="http://schemas.microsoft.com/office/drawing/2014/main" id="{8B8C3A59-2510-41A8-9431-DFC170827C51}"/>
              </a:ext>
            </a:extLst>
          </p:cNvPr>
          <p:cNvSpPr>
            <a:spLocks noGrp="1"/>
          </p:cNvSpPr>
          <p:nvPr>
            <p:ph idx="1"/>
          </p:nvPr>
        </p:nvSpPr>
        <p:spPr>
          <a:xfrm>
            <a:off x="838200" y="1667435"/>
            <a:ext cx="8359588" cy="4561173"/>
          </a:xfrm>
        </p:spPr>
        <p:txBody>
          <a:bodyPr>
            <a:normAutofit/>
          </a:bodyPr>
          <a:lstStyle/>
          <a:p>
            <a:pPr marL="0" indent="0" algn="just">
              <a:lnSpc>
                <a:spcPct val="120000"/>
              </a:lnSpc>
              <a:buNone/>
            </a:pPr>
            <a:r>
              <a:rPr lang="en-US" sz="1600" dirty="0"/>
              <a:t>In programming, we may require some specific input data to be generated several numbers of times. Sometimes, it is not enough to only display the data on the console. The data to be displayed may be very large, and only a limited amount of data can be displayed on the console, and since the memory is volatile, it is impossible to recover the programmatically generated data again and again. However, if we need to do so, we may store it onto the local file system which is volatile and can be accessed every time. Here, comes the need of file handling.</a:t>
            </a:r>
          </a:p>
        </p:txBody>
      </p:sp>
      <p:sp>
        <p:nvSpPr>
          <p:cNvPr id="6" name="Footer Placeholder 5">
            <a:extLst>
              <a:ext uri="{FF2B5EF4-FFF2-40B4-BE49-F238E27FC236}">
                <a16:creationId xmlns:a16="http://schemas.microsoft.com/office/drawing/2014/main" id="{10E3C744-7A4A-4E8E-857D-57DEE3CCB977}"/>
              </a:ext>
            </a:extLst>
          </p:cNvPr>
          <p:cNvSpPr>
            <a:spLocks noGrp="1"/>
          </p:cNvSpPr>
          <p:nvPr>
            <p:ph type="ftr" sz="quarter" idx="11"/>
          </p:nvPr>
        </p:nvSpPr>
        <p:spPr/>
        <p:txBody>
          <a:bodyPr/>
          <a:lstStyle/>
          <a:p>
            <a:pPr>
              <a:defRPr/>
            </a:pPr>
            <a:r>
              <a:rPr lang="en-US" dirty="0">
                <a:solidFill>
                  <a:prstClr val="black">
                    <a:tint val="75000"/>
                  </a:prstClr>
                </a:solidFill>
                <a:latin typeface="Calibri" panose="020F0502020204030204" pitchFamily="34" charset="0"/>
                <a:cs typeface="Calibri" panose="020F0502020204030204" pitchFamily="34" charset="0"/>
              </a:rPr>
              <a:t>SCHOOL BILLING SYSTEM</a:t>
            </a:r>
          </a:p>
        </p:txBody>
      </p:sp>
      <p:sp>
        <p:nvSpPr>
          <p:cNvPr id="7" name="Slide Number Placeholder 6">
            <a:extLst>
              <a:ext uri="{FF2B5EF4-FFF2-40B4-BE49-F238E27FC236}">
                <a16:creationId xmlns:a16="http://schemas.microsoft.com/office/drawing/2014/main" id="{FF8DEDB5-A5A4-4836-8701-D2B26ECD30AA}"/>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12</a:t>
            </a:fld>
            <a:endParaRPr lang="en-US" dirty="0">
              <a:solidFill>
                <a:prstClr val="black">
                  <a:tint val="75000"/>
                </a:prstClr>
              </a:solidFill>
            </a:endParaRPr>
          </a:p>
        </p:txBody>
      </p:sp>
    </p:spTree>
    <p:extLst>
      <p:ext uri="{BB962C8B-B14F-4D97-AF65-F5344CB8AC3E}">
        <p14:creationId xmlns:p14="http://schemas.microsoft.com/office/powerpoint/2010/main" val="3357060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9E72C-FD96-48C8-A380-17BDAF5AE58E}"/>
              </a:ext>
            </a:extLst>
          </p:cNvPr>
          <p:cNvSpPr>
            <a:spLocks noGrp="1"/>
          </p:cNvSpPr>
          <p:nvPr>
            <p:ph type="title"/>
          </p:nvPr>
        </p:nvSpPr>
        <p:spPr>
          <a:xfrm>
            <a:off x="839788" y="457200"/>
            <a:ext cx="3932237" cy="779929"/>
          </a:xfrm>
        </p:spPr>
        <p:txBody>
          <a:bodyPr/>
          <a:lstStyle/>
          <a:p>
            <a:r>
              <a:rPr lang="en-US" dirty="0"/>
              <a:t>Structures</a:t>
            </a:r>
            <a:endParaRPr lang="en-IN" dirty="0"/>
          </a:p>
        </p:txBody>
      </p:sp>
      <p:sp>
        <p:nvSpPr>
          <p:cNvPr id="3" name="Content Placeholder 2">
            <a:extLst>
              <a:ext uri="{FF2B5EF4-FFF2-40B4-BE49-F238E27FC236}">
                <a16:creationId xmlns:a16="http://schemas.microsoft.com/office/drawing/2014/main" id="{8B8C3A59-2510-41A8-9431-DFC170827C51}"/>
              </a:ext>
            </a:extLst>
          </p:cNvPr>
          <p:cNvSpPr>
            <a:spLocks noGrp="1"/>
          </p:cNvSpPr>
          <p:nvPr>
            <p:ph idx="1"/>
          </p:nvPr>
        </p:nvSpPr>
        <p:spPr>
          <a:xfrm>
            <a:off x="959224" y="1667435"/>
            <a:ext cx="10394576" cy="4561173"/>
          </a:xfrm>
        </p:spPr>
        <p:txBody>
          <a:bodyPr>
            <a:noAutofit/>
          </a:bodyPr>
          <a:lstStyle/>
          <a:p>
            <a:pPr marL="0" indent="0" algn="just">
              <a:lnSpc>
                <a:spcPct val="100000"/>
              </a:lnSpc>
              <a:buNone/>
            </a:pPr>
            <a:r>
              <a:rPr lang="en-US" sz="1400" dirty="0"/>
              <a:t>A structure is a user-defined data type. With structures we can combine various data types to store a specific type of data. A structure helps us to store a complex data type in a more meaningful way. It is somewhat similar to an array. The only difference is that an array is used to store a collection of homogeneous data types whereas a structure can store a collection of heterogeneous types of data.</a:t>
            </a:r>
          </a:p>
          <a:p>
            <a:pPr marL="0" indent="0" algn="just">
              <a:lnSpc>
                <a:spcPct val="100000"/>
              </a:lnSpc>
              <a:buNone/>
            </a:pPr>
            <a:r>
              <a:rPr lang="en-US" sz="1400" dirty="0"/>
              <a:t>Syntax of Structures:</a:t>
            </a:r>
          </a:p>
          <a:p>
            <a:pPr marL="0" indent="0" algn="just">
              <a:lnSpc>
                <a:spcPct val="100000"/>
              </a:lnSpc>
              <a:buNone/>
            </a:pPr>
            <a:r>
              <a:rPr lang="en-US" sz="1400" dirty="0"/>
              <a:t>struct structure_name {</a:t>
            </a:r>
          </a:p>
          <a:p>
            <a:pPr marL="0" indent="0" algn="just">
              <a:lnSpc>
                <a:spcPct val="100000"/>
              </a:lnSpc>
              <a:buNone/>
            </a:pPr>
            <a:r>
              <a:rPr lang="en-US" sz="1400" dirty="0"/>
              <a:t>    data_type member1;</a:t>
            </a:r>
          </a:p>
          <a:p>
            <a:pPr marL="0" indent="0" algn="just">
              <a:lnSpc>
                <a:spcPct val="100000"/>
              </a:lnSpc>
              <a:buNone/>
            </a:pPr>
            <a:r>
              <a:rPr lang="en-US" sz="1400" dirty="0"/>
              <a:t>    data_type member2;</a:t>
            </a:r>
          </a:p>
          <a:p>
            <a:pPr marL="0" indent="0" algn="just">
              <a:lnSpc>
                <a:spcPct val="100000"/>
              </a:lnSpc>
              <a:buNone/>
            </a:pPr>
            <a:r>
              <a:rPr lang="en-US" sz="1400" dirty="0"/>
              <a:t>    data_type memeber;</a:t>
            </a:r>
          </a:p>
          <a:p>
            <a:pPr marL="0" indent="0" algn="just">
              <a:lnSpc>
                <a:spcPct val="100000"/>
              </a:lnSpc>
              <a:buNone/>
            </a:pPr>
            <a:r>
              <a:rPr lang="en-US" sz="1400" dirty="0"/>
              <a:t>};</a:t>
            </a:r>
          </a:p>
          <a:p>
            <a:pPr marL="0" indent="0">
              <a:buNone/>
            </a:pPr>
            <a:r>
              <a:rPr lang="en-US" sz="1400" dirty="0"/>
              <a:t>We can access the members of a structure in either of the following two ways.</a:t>
            </a:r>
          </a:p>
          <a:p>
            <a:r>
              <a:rPr lang="en-US" sz="1400" dirty="0"/>
              <a:t>Member/Period operator(.)</a:t>
            </a:r>
          </a:p>
          <a:p>
            <a:r>
              <a:rPr lang="en-US" sz="1400" dirty="0"/>
              <a:t>Structure pointer operator(-&gt;)</a:t>
            </a:r>
          </a:p>
        </p:txBody>
      </p:sp>
      <p:sp>
        <p:nvSpPr>
          <p:cNvPr id="6" name="Footer Placeholder 5">
            <a:extLst>
              <a:ext uri="{FF2B5EF4-FFF2-40B4-BE49-F238E27FC236}">
                <a16:creationId xmlns:a16="http://schemas.microsoft.com/office/drawing/2014/main" id="{10E3C744-7A4A-4E8E-857D-57DEE3CCB977}"/>
              </a:ext>
            </a:extLst>
          </p:cNvPr>
          <p:cNvSpPr>
            <a:spLocks noGrp="1"/>
          </p:cNvSpPr>
          <p:nvPr>
            <p:ph type="ftr" sz="quarter" idx="11"/>
          </p:nvPr>
        </p:nvSpPr>
        <p:spPr/>
        <p:txBody>
          <a:bodyPr/>
          <a:lstStyle/>
          <a:p>
            <a:pPr>
              <a:defRPr/>
            </a:pPr>
            <a:r>
              <a:rPr lang="en-US" dirty="0">
                <a:solidFill>
                  <a:prstClr val="black">
                    <a:tint val="75000"/>
                  </a:prstClr>
                </a:solidFill>
                <a:latin typeface="Calibri" panose="020F0502020204030204" pitchFamily="34" charset="0"/>
                <a:cs typeface="Calibri" panose="020F0502020204030204" pitchFamily="34" charset="0"/>
              </a:rPr>
              <a:t>SCHOOL BILLING SYSTEM</a:t>
            </a:r>
          </a:p>
        </p:txBody>
      </p:sp>
      <p:sp>
        <p:nvSpPr>
          <p:cNvPr id="7" name="Slide Number Placeholder 6">
            <a:extLst>
              <a:ext uri="{FF2B5EF4-FFF2-40B4-BE49-F238E27FC236}">
                <a16:creationId xmlns:a16="http://schemas.microsoft.com/office/drawing/2014/main" id="{FF8DEDB5-A5A4-4836-8701-D2B26ECD30AA}"/>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13</a:t>
            </a:fld>
            <a:endParaRPr lang="en-US" dirty="0">
              <a:solidFill>
                <a:prstClr val="black">
                  <a:tint val="75000"/>
                </a:prstClr>
              </a:solidFill>
            </a:endParaRPr>
          </a:p>
        </p:txBody>
      </p:sp>
    </p:spTree>
    <p:extLst>
      <p:ext uri="{BB962C8B-B14F-4D97-AF65-F5344CB8AC3E}">
        <p14:creationId xmlns:p14="http://schemas.microsoft.com/office/powerpoint/2010/main" val="11930589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ABEC2-600E-4EEF-A111-89A14BFAF519}"/>
              </a:ext>
            </a:extLst>
          </p:cNvPr>
          <p:cNvSpPr>
            <a:spLocks noGrp="1"/>
          </p:cNvSpPr>
          <p:nvPr>
            <p:ph type="title"/>
          </p:nvPr>
        </p:nvSpPr>
        <p:spPr/>
        <p:txBody>
          <a:bodyPr/>
          <a:lstStyle/>
          <a:p>
            <a:r>
              <a:rPr lang="en-US" dirty="0"/>
              <a:t>Linked Lists</a:t>
            </a:r>
            <a:br>
              <a:rPr lang="en-US" sz="4400" b="1" dirty="0">
                <a:latin typeface="Tw Cen MT (Headings)"/>
              </a:rPr>
            </a:br>
            <a:endParaRPr lang="en-IN" dirty="0"/>
          </a:p>
        </p:txBody>
      </p:sp>
      <p:sp>
        <p:nvSpPr>
          <p:cNvPr id="4" name="Footer Placeholder 3">
            <a:extLst>
              <a:ext uri="{FF2B5EF4-FFF2-40B4-BE49-F238E27FC236}">
                <a16:creationId xmlns:a16="http://schemas.microsoft.com/office/drawing/2014/main" id="{199DE175-9B6C-4FF2-B034-547ADE0C5C92}"/>
              </a:ext>
            </a:extLst>
          </p:cNvPr>
          <p:cNvSpPr>
            <a:spLocks noGrp="1"/>
          </p:cNvSpPr>
          <p:nvPr>
            <p:ph type="ftr" sz="quarter" idx="11"/>
          </p:nvPr>
        </p:nvSpPr>
        <p:spPr/>
        <p:txBody>
          <a:bodyPr/>
          <a:lstStyle/>
          <a:p>
            <a:pPr>
              <a:defRPr/>
            </a:pPr>
            <a:r>
              <a:rPr lang="en-US" dirty="0">
                <a:solidFill>
                  <a:prstClr val="black">
                    <a:tint val="75000"/>
                  </a:prstClr>
                </a:solidFill>
                <a:latin typeface="Calibri" panose="020F0502020204030204" pitchFamily="34" charset="0"/>
                <a:cs typeface="Calibri" panose="020F0502020204030204" pitchFamily="34" charset="0"/>
              </a:rPr>
              <a:t>SCHOOL BILLING SYSTEM</a:t>
            </a:r>
          </a:p>
        </p:txBody>
      </p:sp>
      <p:sp>
        <p:nvSpPr>
          <p:cNvPr id="5" name="Slide Number Placeholder 4">
            <a:extLst>
              <a:ext uri="{FF2B5EF4-FFF2-40B4-BE49-F238E27FC236}">
                <a16:creationId xmlns:a16="http://schemas.microsoft.com/office/drawing/2014/main" id="{D23932B8-161E-44E4-97FB-9AF72C9272FA}"/>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14</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3AA914C7-3700-438E-9273-0825DE175F08}"/>
              </a:ext>
            </a:extLst>
          </p:cNvPr>
          <p:cNvSpPr>
            <a:spLocks noGrp="1"/>
          </p:cNvSpPr>
          <p:nvPr>
            <p:ph idx="1"/>
          </p:nvPr>
        </p:nvSpPr>
        <p:spPr>
          <a:xfrm>
            <a:off x="838200" y="1444926"/>
            <a:ext cx="10515600" cy="4803473"/>
          </a:xfrm>
        </p:spPr>
        <p:txBody>
          <a:bodyPr>
            <a:normAutofit/>
          </a:bodyPr>
          <a:lstStyle/>
          <a:p>
            <a:pPr marL="0" indent="0">
              <a:buNone/>
            </a:pPr>
            <a:r>
              <a:rPr lang="en-US" sz="1600" dirty="0"/>
              <a:t>Linked List can be defined as collection of objects called nodes that are randomly stored in the memory. A node contains two fields i.e. data stored at that particular address and the pointer which contains the address of the next node in the memory. The last node of the list contains pointer to the null.</a:t>
            </a:r>
          </a:p>
          <a:p>
            <a:pPr marL="0" indent="0">
              <a:buNone/>
            </a:pPr>
            <a:endParaRPr lang="en-US" sz="1600" dirty="0"/>
          </a:p>
          <a:p>
            <a:pPr marL="0" indent="0">
              <a:buNone/>
            </a:pPr>
            <a:r>
              <a:rPr lang="en-US" sz="2600" dirty="0">
                <a:latin typeface="+mj-lt"/>
              </a:rPr>
              <a:t>Singly Linked List</a:t>
            </a:r>
          </a:p>
          <a:p>
            <a:pPr marL="0" indent="0">
              <a:buNone/>
            </a:pPr>
            <a:r>
              <a:rPr lang="en-US" sz="1600" dirty="0"/>
              <a:t>Singly linked list can be defined as the collection of ordered set of elements. The number of elements may vary according to need of the program. A node in the singly linked list consists of two parts: data part and link part. Data part of the node stores actual information that is to be represented by the node while the link part of the node stores the address of its immediate successor.</a:t>
            </a:r>
          </a:p>
          <a:p>
            <a:pPr marL="0" indent="0">
              <a:buNone/>
            </a:pPr>
            <a:endParaRPr lang="en-IN" sz="1600" dirty="0"/>
          </a:p>
        </p:txBody>
      </p:sp>
      <p:pic>
        <p:nvPicPr>
          <p:cNvPr id="7" name="Picture 6">
            <a:extLst>
              <a:ext uri="{FF2B5EF4-FFF2-40B4-BE49-F238E27FC236}">
                <a16:creationId xmlns:a16="http://schemas.microsoft.com/office/drawing/2014/main" id="{44D9D550-1307-4EF6-87D2-79F8C619503F}"/>
              </a:ext>
            </a:extLst>
          </p:cNvPr>
          <p:cNvPicPr>
            <a:picLocks noChangeAspect="1"/>
          </p:cNvPicPr>
          <p:nvPr/>
        </p:nvPicPr>
        <p:blipFill>
          <a:blip r:embed="rId2"/>
          <a:stretch>
            <a:fillRect/>
          </a:stretch>
        </p:blipFill>
        <p:spPr>
          <a:xfrm>
            <a:off x="3736041" y="4316685"/>
            <a:ext cx="4719918" cy="2039665"/>
          </a:xfrm>
          <a:prstGeom prst="rect">
            <a:avLst/>
          </a:prstGeom>
        </p:spPr>
      </p:pic>
    </p:spTree>
    <p:extLst>
      <p:ext uri="{BB962C8B-B14F-4D97-AF65-F5344CB8AC3E}">
        <p14:creationId xmlns:p14="http://schemas.microsoft.com/office/powerpoint/2010/main" val="3130102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p:txBody>
          <a:bodyPr/>
          <a:lstStyle/>
          <a:p>
            <a:r>
              <a:rPr lang="en-US" dirty="0"/>
              <a:t>User Defined Functions</a:t>
            </a:r>
          </a:p>
        </p:txBody>
      </p:sp>
      <p:sp>
        <p:nvSpPr>
          <p:cNvPr id="3" name="Text Placeholder 2">
            <a:extLst>
              <a:ext uri="{FF2B5EF4-FFF2-40B4-BE49-F238E27FC236}">
                <a16:creationId xmlns:a16="http://schemas.microsoft.com/office/drawing/2014/main" id="{33E8A40A-0195-4B3A-81F2-8B76B68F974F}"/>
              </a:ext>
            </a:extLst>
          </p:cNvPr>
          <p:cNvSpPr>
            <a:spLocks noGrp="1"/>
          </p:cNvSpPr>
          <p:nvPr>
            <p:ph type="body" idx="1"/>
          </p:nvPr>
        </p:nvSpPr>
        <p:spPr>
          <a:xfrm>
            <a:off x="839788" y="1416425"/>
            <a:ext cx="5157787" cy="744070"/>
          </a:xfrm>
        </p:spPr>
        <p:txBody>
          <a:bodyPr/>
          <a:lstStyle/>
          <a:p>
            <a:r>
              <a:rPr lang="en-US" dirty="0"/>
              <a:t>add_student</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a:xfrm>
            <a:off x="839788" y="2160495"/>
            <a:ext cx="5157787" cy="4195855"/>
          </a:xfrm>
        </p:spPr>
        <p:txBody>
          <a:bodyPr>
            <a:normAutofit fontScale="25000" lnSpcReduction="20000"/>
          </a:bodyPr>
          <a:lstStyle/>
          <a:p>
            <a:pPr>
              <a:lnSpc>
                <a:spcPct val="120000"/>
              </a:lnSpc>
            </a:pPr>
            <a:r>
              <a:rPr lang="en-US" sz="5600" dirty="0"/>
              <a:t>The add_student function adds a student record on file. Student record consists of name of student, admission ID and monthly fee. The admission ID must be unique for each student.</a:t>
            </a:r>
          </a:p>
          <a:p>
            <a:pPr>
              <a:lnSpc>
                <a:spcPct val="120000"/>
              </a:lnSpc>
            </a:pPr>
            <a:r>
              <a:rPr lang="en-US" sz="5600" dirty="0"/>
              <a:t>Pseudo Code</a:t>
            </a:r>
          </a:p>
          <a:p>
            <a:pPr marL="457200" lvl="1" indent="0">
              <a:lnSpc>
                <a:spcPct val="120000"/>
              </a:lnSpc>
              <a:buNone/>
            </a:pPr>
            <a:r>
              <a:rPr lang="en-US" sz="5600" dirty="0"/>
              <a:t>Set ptr = head</a:t>
            </a:r>
          </a:p>
          <a:p>
            <a:pPr marL="457200" lvl="1" indent="0">
              <a:lnSpc>
                <a:spcPct val="120000"/>
              </a:lnSpc>
              <a:buNone/>
            </a:pPr>
            <a:r>
              <a:rPr lang="en-US" sz="5600" dirty="0"/>
              <a:t> Repeat while ptr != NULL</a:t>
            </a:r>
          </a:p>
          <a:p>
            <a:pPr marL="457200" lvl="1" indent="0">
              <a:lnSpc>
                <a:spcPct val="120000"/>
              </a:lnSpc>
              <a:buNone/>
            </a:pPr>
            <a:r>
              <a:rPr lang="en-US" sz="5600" dirty="0"/>
              <a:t> If ptr-&gt;data != 0</a:t>
            </a:r>
          </a:p>
          <a:p>
            <a:pPr marL="457200" lvl="1" indent="0">
              <a:lnSpc>
                <a:spcPct val="120000"/>
              </a:lnSpc>
              <a:buNone/>
            </a:pPr>
            <a:r>
              <a:rPr lang="en-US" sz="5600" dirty="0"/>
              <a:t> Update ptr-&gt;data with 0.05 * ptr-&gt;data</a:t>
            </a:r>
          </a:p>
          <a:p>
            <a:pPr marL="457200" lvl="1" indent="0">
              <a:lnSpc>
                <a:spcPct val="120000"/>
              </a:lnSpc>
              <a:buNone/>
            </a:pPr>
            <a:r>
              <a:rPr lang="en-US" sz="5600" dirty="0"/>
              <a:t> otherwise</a:t>
            </a:r>
          </a:p>
          <a:p>
            <a:pPr marL="457200" lvl="1" indent="0">
              <a:lnSpc>
                <a:spcPct val="120000"/>
              </a:lnSpc>
              <a:buNone/>
            </a:pPr>
            <a:r>
              <a:rPr lang="en-US" sz="5600" dirty="0"/>
              <a:t>  ptr-&gt;data remains same</a:t>
            </a:r>
          </a:p>
          <a:p>
            <a:pPr marL="457200" lvl="1" indent="0">
              <a:lnSpc>
                <a:spcPct val="120000"/>
              </a:lnSpc>
              <a:buNone/>
            </a:pPr>
            <a:r>
              <a:rPr lang="en-US" sz="5600" dirty="0"/>
              <a:t>  Set ptr = ptr - &gt; next</a:t>
            </a:r>
          </a:p>
          <a:p>
            <a:pPr marL="457200" lvl="1" indent="0">
              <a:lnSpc>
                <a:spcPct val="120000"/>
              </a:lnSpc>
              <a:buNone/>
            </a:pPr>
            <a:r>
              <a:rPr lang="en-US" sz="5600" dirty="0"/>
              <a:t>EXIT</a:t>
            </a:r>
            <a:endParaRPr lang="en-IN" sz="5600" dirty="0"/>
          </a:p>
        </p:txBody>
      </p:sp>
      <p:sp>
        <p:nvSpPr>
          <p:cNvPr id="5" name="Text Placeholder 4">
            <a:extLst>
              <a:ext uri="{FF2B5EF4-FFF2-40B4-BE49-F238E27FC236}">
                <a16:creationId xmlns:a16="http://schemas.microsoft.com/office/drawing/2014/main" id="{8FCFD254-68A8-4D88-9653-D6F0238D59BD}"/>
              </a:ext>
            </a:extLst>
          </p:cNvPr>
          <p:cNvSpPr>
            <a:spLocks noGrp="1"/>
          </p:cNvSpPr>
          <p:nvPr>
            <p:ph type="body" sz="quarter" idx="3"/>
          </p:nvPr>
        </p:nvSpPr>
        <p:spPr>
          <a:xfrm>
            <a:off x="6172200" y="1416425"/>
            <a:ext cx="5183188" cy="744070"/>
          </a:xfrm>
        </p:spPr>
        <p:txBody>
          <a:bodyPr/>
          <a:lstStyle/>
          <a:p>
            <a:r>
              <a:rPr lang="en-US" dirty="0"/>
              <a:t>search_student</a:t>
            </a:r>
          </a:p>
        </p:txBody>
      </p:sp>
      <p:sp>
        <p:nvSpPr>
          <p:cNvPr id="6" name="Content Placeholder 5">
            <a:extLst>
              <a:ext uri="{FF2B5EF4-FFF2-40B4-BE49-F238E27FC236}">
                <a16:creationId xmlns:a16="http://schemas.microsoft.com/office/drawing/2014/main" id="{3905CD03-9B40-4AA4-B6AB-5B38436AB901}"/>
              </a:ext>
            </a:extLst>
          </p:cNvPr>
          <p:cNvSpPr>
            <a:spLocks noGrp="1"/>
          </p:cNvSpPr>
          <p:nvPr>
            <p:ph sz="quarter" idx="4"/>
          </p:nvPr>
        </p:nvSpPr>
        <p:spPr>
          <a:xfrm>
            <a:off x="6172200" y="2160495"/>
            <a:ext cx="5183188" cy="4195854"/>
          </a:xfrm>
        </p:spPr>
        <p:txBody>
          <a:bodyPr>
            <a:normAutofit fontScale="25000" lnSpcReduction="20000"/>
          </a:bodyPr>
          <a:lstStyle/>
          <a:p>
            <a:pPr>
              <a:lnSpc>
                <a:spcPct val="120000"/>
              </a:lnSpc>
            </a:pPr>
            <a:r>
              <a:rPr lang="en-US" sz="5600" dirty="0"/>
              <a:t>The search_student function searches for a particular student record in the file. The function takes admission ID as an input and searches for the student with their unique admission ID.</a:t>
            </a:r>
          </a:p>
          <a:p>
            <a:pPr>
              <a:lnSpc>
                <a:spcPct val="120000"/>
              </a:lnSpc>
            </a:pPr>
            <a:r>
              <a:rPr lang="en-US" sz="5600" dirty="0"/>
              <a:t>Pseudo Code</a:t>
            </a:r>
          </a:p>
          <a:p>
            <a:pPr marL="457200" lvl="1" indent="0">
              <a:lnSpc>
                <a:spcPct val="120000"/>
              </a:lnSpc>
              <a:buNone/>
            </a:pPr>
            <a:r>
              <a:rPr lang="en-US" sz="5600" dirty="0"/>
              <a:t>Set ptr = head</a:t>
            </a:r>
          </a:p>
          <a:p>
            <a:pPr marL="457200" lvl="1" indent="0">
              <a:lnSpc>
                <a:spcPct val="120000"/>
              </a:lnSpc>
              <a:buNone/>
            </a:pPr>
            <a:r>
              <a:rPr lang="en-US" sz="5600" dirty="0"/>
              <a:t>Set i = 0</a:t>
            </a:r>
          </a:p>
          <a:p>
            <a:pPr marL="457200" lvl="1" indent="0">
              <a:lnSpc>
                <a:spcPct val="120000"/>
              </a:lnSpc>
              <a:buNone/>
            </a:pPr>
            <a:r>
              <a:rPr lang="en-US" sz="5600" dirty="0"/>
              <a:t>If ptr = NULL Write EMPTY LIST</a:t>
            </a:r>
          </a:p>
          <a:p>
            <a:pPr marL="457200" lvl="1" indent="0">
              <a:lnSpc>
                <a:spcPct val="120000"/>
              </a:lnSpc>
              <a:buNone/>
            </a:pPr>
            <a:r>
              <a:rPr lang="en-US" sz="5600" dirty="0"/>
              <a:t>  EXIT [End of If]</a:t>
            </a:r>
          </a:p>
          <a:p>
            <a:pPr marL="457200" lvl="1" indent="0">
              <a:lnSpc>
                <a:spcPct val="120000"/>
              </a:lnSpc>
              <a:buNone/>
            </a:pPr>
            <a:r>
              <a:rPr lang="en-US" sz="5600" dirty="0"/>
              <a:t> Repeat while ptr != NULL</a:t>
            </a:r>
          </a:p>
          <a:p>
            <a:pPr marL="457200" lvl="1" indent="0">
              <a:lnSpc>
                <a:spcPct val="120000"/>
              </a:lnSpc>
              <a:buNone/>
            </a:pPr>
            <a:r>
              <a:rPr lang="en-US" sz="5600" dirty="0"/>
              <a:t>If ptr -&gt; data = item</a:t>
            </a:r>
          </a:p>
          <a:p>
            <a:pPr marL="457200" lvl="1" indent="0">
              <a:lnSpc>
                <a:spcPct val="120000"/>
              </a:lnSpc>
              <a:buNone/>
            </a:pPr>
            <a:r>
              <a:rPr lang="en-US" sz="5600" dirty="0"/>
              <a:t>  Write i+1[End of If]</a:t>
            </a:r>
          </a:p>
          <a:p>
            <a:pPr marL="457200" lvl="1" indent="0">
              <a:lnSpc>
                <a:spcPct val="120000"/>
              </a:lnSpc>
              <a:buNone/>
            </a:pPr>
            <a:r>
              <a:rPr lang="en-US" sz="5600" dirty="0"/>
              <a:t>i = i + 1</a:t>
            </a:r>
          </a:p>
          <a:p>
            <a:pPr marL="457200" lvl="1" indent="0">
              <a:lnSpc>
                <a:spcPct val="120000"/>
              </a:lnSpc>
              <a:buNone/>
            </a:pPr>
            <a:r>
              <a:rPr lang="en-US" sz="5600" dirty="0"/>
              <a:t>ptr = ptr -&gt; next [End of loop]</a:t>
            </a:r>
          </a:p>
          <a:p>
            <a:pPr marL="457200" lvl="1" indent="0">
              <a:lnSpc>
                <a:spcPct val="120000"/>
              </a:lnSpc>
              <a:buNone/>
            </a:pPr>
            <a:r>
              <a:rPr lang="en-US" sz="5600" dirty="0"/>
              <a:t>EXIT</a:t>
            </a:r>
          </a:p>
        </p:txBody>
      </p:sp>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SCHOOL BILLING SYSTEM</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69064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p:txBody>
          <a:bodyPr/>
          <a:lstStyle/>
          <a:p>
            <a:r>
              <a:rPr lang="en-US" dirty="0"/>
              <a:t>User Defined Functions</a:t>
            </a:r>
          </a:p>
        </p:txBody>
      </p:sp>
      <p:sp>
        <p:nvSpPr>
          <p:cNvPr id="3" name="Text Placeholder 2">
            <a:extLst>
              <a:ext uri="{FF2B5EF4-FFF2-40B4-BE49-F238E27FC236}">
                <a16:creationId xmlns:a16="http://schemas.microsoft.com/office/drawing/2014/main" id="{33E8A40A-0195-4B3A-81F2-8B76B68F974F}"/>
              </a:ext>
            </a:extLst>
          </p:cNvPr>
          <p:cNvSpPr>
            <a:spLocks noGrp="1"/>
          </p:cNvSpPr>
          <p:nvPr>
            <p:ph type="body" idx="1"/>
          </p:nvPr>
        </p:nvSpPr>
        <p:spPr>
          <a:xfrm>
            <a:off x="839788" y="1416425"/>
            <a:ext cx="5157787" cy="744070"/>
          </a:xfrm>
        </p:spPr>
        <p:txBody>
          <a:bodyPr/>
          <a:lstStyle/>
          <a:p>
            <a:r>
              <a:rPr lang="en-US" dirty="0"/>
              <a:t>delete_student</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a:xfrm>
            <a:off x="839788" y="2160495"/>
            <a:ext cx="5157787" cy="4195855"/>
          </a:xfrm>
        </p:spPr>
        <p:txBody>
          <a:bodyPr>
            <a:normAutofit fontScale="25000" lnSpcReduction="20000"/>
          </a:bodyPr>
          <a:lstStyle/>
          <a:p>
            <a:pPr>
              <a:lnSpc>
                <a:spcPct val="120000"/>
              </a:lnSpc>
            </a:pPr>
            <a:r>
              <a:rPr lang="en-US" sz="5600" dirty="0"/>
              <a:t>The delete_student function deletes a student record from the file. The function takes admission ID as an input and deletes the information of the particular student.</a:t>
            </a:r>
          </a:p>
          <a:p>
            <a:pPr>
              <a:lnSpc>
                <a:spcPct val="120000"/>
              </a:lnSpc>
            </a:pPr>
            <a:r>
              <a:rPr lang="en-US" sz="5600" dirty="0"/>
              <a:t>Pseudo Code</a:t>
            </a:r>
          </a:p>
          <a:p>
            <a:pPr marL="457200" lvl="1" indent="0">
              <a:lnSpc>
                <a:spcPct val="120000"/>
              </a:lnSpc>
              <a:buNone/>
            </a:pPr>
            <a:r>
              <a:rPr lang="en-US" sz="5600" dirty="0"/>
              <a:t>if head = NULL</a:t>
            </a:r>
          </a:p>
          <a:p>
            <a:pPr marL="457200" lvl="1" indent="0">
              <a:lnSpc>
                <a:spcPct val="120000"/>
              </a:lnSpc>
              <a:buNone/>
            </a:pPr>
            <a:r>
              <a:rPr lang="en-US" sz="5600" dirty="0"/>
              <a:t>Write underflow</a:t>
            </a:r>
          </a:p>
          <a:p>
            <a:pPr marL="457200" lvl="1" indent="0">
              <a:lnSpc>
                <a:spcPct val="120000"/>
              </a:lnSpc>
              <a:buNone/>
            </a:pPr>
            <a:r>
              <a:rPr lang="en-US" sz="5600" dirty="0"/>
              <a:t>   EXIT [end of If]</a:t>
            </a:r>
          </a:p>
          <a:p>
            <a:pPr marL="457200" lvl="1" indent="0">
              <a:lnSpc>
                <a:spcPct val="120000"/>
              </a:lnSpc>
              <a:buNone/>
            </a:pPr>
            <a:r>
              <a:rPr lang="en-US" sz="5600" dirty="0"/>
              <a:t>Set ptr = head</a:t>
            </a:r>
          </a:p>
          <a:p>
            <a:pPr marL="457200" lvl="1" indent="0">
              <a:lnSpc>
                <a:spcPct val="120000"/>
              </a:lnSpc>
              <a:buNone/>
            </a:pPr>
            <a:r>
              <a:rPr lang="en-US" sz="5600" dirty="0"/>
              <a:t>Repeat while ptr -&gt; next!= null</a:t>
            </a:r>
          </a:p>
          <a:p>
            <a:pPr marL="457200" lvl="1" indent="0">
              <a:lnSpc>
                <a:spcPct val="120000"/>
              </a:lnSpc>
              <a:buNone/>
            </a:pPr>
            <a:r>
              <a:rPr lang="en-US" sz="5600" dirty="0"/>
              <a:t>Set pre_ptr = ptr</a:t>
            </a:r>
          </a:p>
          <a:p>
            <a:pPr marL="457200" lvl="1" indent="0">
              <a:lnSpc>
                <a:spcPct val="120000"/>
              </a:lnSpc>
              <a:buNone/>
            </a:pPr>
            <a:r>
              <a:rPr lang="en-US" sz="5600" dirty="0"/>
              <a:t>Set ptr = ptr -&gt; next [End of loop]</a:t>
            </a:r>
          </a:p>
          <a:p>
            <a:pPr marL="457200" lvl="1" indent="0">
              <a:lnSpc>
                <a:spcPct val="120000"/>
              </a:lnSpc>
              <a:buNone/>
            </a:pPr>
            <a:r>
              <a:rPr lang="en-US" sz="5600" dirty="0"/>
              <a:t>Set pre_ptr -&gt; next = NULL</a:t>
            </a:r>
          </a:p>
          <a:p>
            <a:pPr marL="457200" lvl="1" indent="0">
              <a:lnSpc>
                <a:spcPct val="120000"/>
              </a:lnSpc>
              <a:buNone/>
            </a:pPr>
            <a:r>
              <a:rPr lang="en-US" sz="5600" dirty="0"/>
              <a:t>free ptr</a:t>
            </a:r>
          </a:p>
          <a:p>
            <a:pPr marL="457200" lvl="1" indent="0">
              <a:lnSpc>
                <a:spcPct val="120000"/>
              </a:lnSpc>
              <a:buNone/>
            </a:pPr>
            <a:r>
              <a:rPr lang="en-US" sz="5600" dirty="0"/>
              <a:t>EXIT</a:t>
            </a:r>
          </a:p>
          <a:p>
            <a:endParaRPr lang="en-IN" dirty="0"/>
          </a:p>
        </p:txBody>
      </p:sp>
      <p:sp>
        <p:nvSpPr>
          <p:cNvPr id="5" name="Text Placeholder 4">
            <a:extLst>
              <a:ext uri="{FF2B5EF4-FFF2-40B4-BE49-F238E27FC236}">
                <a16:creationId xmlns:a16="http://schemas.microsoft.com/office/drawing/2014/main" id="{8FCFD254-68A8-4D88-9653-D6F0238D59BD}"/>
              </a:ext>
            </a:extLst>
          </p:cNvPr>
          <p:cNvSpPr>
            <a:spLocks noGrp="1"/>
          </p:cNvSpPr>
          <p:nvPr>
            <p:ph type="body" sz="quarter" idx="3"/>
          </p:nvPr>
        </p:nvSpPr>
        <p:spPr>
          <a:xfrm>
            <a:off x="6172200" y="1416425"/>
            <a:ext cx="5183188" cy="744070"/>
          </a:xfrm>
        </p:spPr>
        <p:txBody>
          <a:bodyPr/>
          <a:lstStyle/>
          <a:p>
            <a:r>
              <a:rPr lang="en-US" dirty="0"/>
              <a:t>update_record</a:t>
            </a:r>
          </a:p>
        </p:txBody>
      </p:sp>
      <p:sp>
        <p:nvSpPr>
          <p:cNvPr id="6" name="Content Placeholder 5">
            <a:extLst>
              <a:ext uri="{FF2B5EF4-FFF2-40B4-BE49-F238E27FC236}">
                <a16:creationId xmlns:a16="http://schemas.microsoft.com/office/drawing/2014/main" id="{3905CD03-9B40-4AA4-B6AB-5B38436AB901}"/>
              </a:ext>
            </a:extLst>
          </p:cNvPr>
          <p:cNvSpPr>
            <a:spLocks noGrp="1"/>
          </p:cNvSpPr>
          <p:nvPr>
            <p:ph sz="quarter" idx="4"/>
          </p:nvPr>
        </p:nvSpPr>
        <p:spPr>
          <a:xfrm>
            <a:off x="6172200" y="2160495"/>
            <a:ext cx="5183188" cy="4195854"/>
          </a:xfrm>
        </p:spPr>
        <p:txBody>
          <a:bodyPr>
            <a:normAutofit fontScale="25000" lnSpcReduction="20000"/>
          </a:bodyPr>
          <a:lstStyle/>
          <a:p>
            <a:pPr>
              <a:lnSpc>
                <a:spcPct val="120000"/>
              </a:lnSpc>
            </a:pPr>
            <a:r>
              <a:rPr lang="en-US" sz="5600" dirty="0"/>
              <a:t>The update_record function check for the monthly fee status. It updates the fee with the late fee charges if there is any due. </a:t>
            </a:r>
          </a:p>
          <a:p>
            <a:pPr>
              <a:lnSpc>
                <a:spcPct val="120000"/>
              </a:lnSpc>
            </a:pPr>
            <a:r>
              <a:rPr lang="en-US" sz="5600" dirty="0"/>
              <a:t>Pseudo Code</a:t>
            </a:r>
          </a:p>
          <a:p>
            <a:pPr marL="457200" lvl="1" indent="0">
              <a:lnSpc>
                <a:spcPct val="120000"/>
              </a:lnSpc>
              <a:buNone/>
            </a:pPr>
            <a:r>
              <a:rPr lang="en-US" sz="5600" dirty="0"/>
              <a:t> Set ptr = head</a:t>
            </a:r>
          </a:p>
          <a:p>
            <a:pPr marL="457200" lvl="1" indent="0">
              <a:lnSpc>
                <a:spcPct val="120000"/>
              </a:lnSpc>
              <a:buNone/>
            </a:pPr>
            <a:r>
              <a:rPr lang="en-US" sz="5600" dirty="0"/>
              <a:t> Repeat while ptr != NULL</a:t>
            </a:r>
          </a:p>
          <a:p>
            <a:pPr marL="457200" lvl="1" indent="0">
              <a:lnSpc>
                <a:spcPct val="120000"/>
              </a:lnSpc>
              <a:buNone/>
            </a:pPr>
            <a:r>
              <a:rPr lang="en-US" sz="5600" dirty="0"/>
              <a:t> If ptr-&gt;data != 0 </a:t>
            </a:r>
          </a:p>
          <a:p>
            <a:pPr marL="457200" lvl="1" indent="0">
              <a:lnSpc>
                <a:spcPct val="120000"/>
              </a:lnSpc>
              <a:buNone/>
            </a:pPr>
            <a:r>
              <a:rPr lang="en-US" sz="5600" dirty="0"/>
              <a:t>  Update ptr-&gt;data with 0.05 * ptr-&gt;data</a:t>
            </a:r>
          </a:p>
          <a:p>
            <a:pPr marL="457200" lvl="1" indent="0">
              <a:lnSpc>
                <a:spcPct val="120000"/>
              </a:lnSpc>
              <a:buNone/>
            </a:pPr>
            <a:r>
              <a:rPr lang="en-US" sz="5600" dirty="0"/>
              <a:t> Otherwise</a:t>
            </a:r>
          </a:p>
          <a:p>
            <a:pPr marL="457200" lvl="1" indent="0">
              <a:lnSpc>
                <a:spcPct val="120000"/>
              </a:lnSpc>
              <a:buNone/>
            </a:pPr>
            <a:r>
              <a:rPr lang="en-US" sz="5600" dirty="0"/>
              <a:t>   ptr-&gt;data remains same</a:t>
            </a:r>
          </a:p>
          <a:p>
            <a:pPr marL="457200" lvl="1" indent="0">
              <a:lnSpc>
                <a:spcPct val="120000"/>
              </a:lnSpc>
              <a:buNone/>
            </a:pPr>
            <a:r>
              <a:rPr lang="en-US" sz="5600" dirty="0"/>
              <a:t>   Set ptr = ptr - &gt; next</a:t>
            </a:r>
          </a:p>
          <a:p>
            <a:pPr marL="457200" lvl="1" indent="0">
              <a:lnSpc>
                <a:spcPct val="120000"/>
              </a:lnSpc>
              <a:buNone/>
            </a:pPr>
            <a:r>
              <a:rPr lang="en-US" sz="5600" dirty="0"/>
              <a:t> EXIT</a:t>
            </a:r>
          </a:p>
        </p:txBody>
      </p:sp>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SCHOOL BILLING SYSTEM</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0111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p:txBody>
          <a:bodyPr/>
          <a:lstStyle/>
          <a:p>
            <a:r>
              <a:rPr lang="en-US" dirty="0"/>
              <a:t>User Defined Functions</a:t>
            </a:r>
          </a:p>
        </p:txBody>
      </p:sp>
      <p:sp>
        <p:nvSpPr>
          <p:cNvPr id="3" name="Text Placeholder 2">
            <a:extLst>
              <a:ext uri="{FF2B5EF4-FFF2-40B4-BE49-F238E27FC236}">
                <a16:creationId xmlns:a16="http://schemas.microsoft.com/office/drawing/2014/main" id="{33E8A40A-0195-4B3A-81F2-8B76B68F974F}"/>
              </a:ext>
            </a:extLst>
          </p:cNvPr>
          <p:cNvSpPr>
            <a:spLocks noGrp="1"/>
          </p:cNvSpPr>
          <p:nvPr>
            <p:ph type="body" idx="1"/>
          </p:nvPr>
        </p:nvSpPr>
        <p:spPr>
          <a:xfrm>
            <a:off x="839788" y="1416425"/>
            <a:ext cx="5157787" cy="744070"/>
          </a:xfrm>
        </p:spPr>
        <p:txBody>
          <a:bodyPr/>
          <a:lstStyle/>
          <a:p>
            <a:r>
              <a:rPr lang="en-US" dirty="0"/>
              <a:t>fee_payment</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a:xfrm>
            <a:off x="839788" y="2160495"/>
            <a:ext cx="5157787" cy="4195855"/>
          </a:xfrm>
        </p:spPr>
        <p:txBody>
          <a:bodyPr>
            <a:normAutofit fontScale="25000" lnSpcReduction="20000"/>
          </a:bodyPr>
          <a:lstStyle/>
          <a:p>
            <a:pPr>
              <a:lnSpc>
                <a:spcPct val="120000"/>
              </a:lnSpc>
            </a:pPr>
            <a:r>
              <a:rPr lang="en-US" sz="5600" dirty="0"/>
              <a:t>The fee_payment function searches for a particular student record in the file with their admission ID and confirms their fee status and update it to zero if fee is paid.</a:t>
            </a:r>
          </a:p>
          <a:p>
            <a:pPr>
              <a:lnSpc>
                <a:spcPct val="120000"/>
              </a:lnSpc>
            </a:pPr>
            <a:r>
              <a:rPr lang="en-US" sz="5600" dirty="0"/>
              <a:t>Pseudo Code</a:t>
            </a:r>
          </a:p>
          <a:p>
            <a:pPr marL="457200" lvl="1" indent="0">
              <a:lnSpc>
                <a:spcPct val="120000"/>
              </a:lnSpc>
              <a:buNone/>
            </a:pPr>
            <a:r>
              <a:rPr lang="en-US" sz="5600" dirty="0"/>
              <a:t>Input admission ID</a:t>
            </a:r>
          </a:p>
          <a:p>
            <a:pPr marL="457200" lvl="1" indent="0">
              <a:lnSpc>
                <a:spcPct val="120000"/>
              </a:lnSpc>
              <a:buNone/>
            </a:pPr>
            <a:r>
              <a:rPr lang="en-US" sz="5600" dirty="0"/>
              <a:t>Set ptr  = Search  data with search_student</a:t>
            </a:r>
          </a:p>
          <a:p>
            <a:pPr marL="457200" lvl="1" indent="0">
              <a:lnSpc>
                <a:spcPct val="120000"/>
              </a:lnSpc>
              <a:buNone/>
            </a:pPr>
            <a:r>
              <a:rPr lang="en-US" sz="5600" dirty="0"/>
              <a:t>Repeat until ptr != NULL</a:t>
            </a:r>
          </a:p>
          <a:p>
            <a:pPr marL="457200" lvl="1" indent="0">
              <a:lnSpc>
                <a:spcPct val="120000"/>
              </a:lnSpc>
              <a:buNone/>
            </a:pPr>
            <a:r>
              <a:rPr lang="en-US" sz="5600" dirty="0"/>
              <a:t>If ptr != 0</a:t>
            </a:r>
          </a:p>
          <a:p>
            <a:pPr marL="457200" lvl="1" indent="0">
              <a:lnSpc>
                <a:spcPct val="120000"/>
              </a:lnSpc>
              <a:buNone/>
            </a:pPr>
            <a:r>
              <a:rPr lang="en-US" sz="5600" dirty="0"/>
              <a:t>Confirm payment information</a:t>
            </a:r>
          </a:p>
          <a:p>
            <a:pPr marL="457200" lvl="1" indent="0">
              <a:lnSpc>
                <a:spcPct val="120000"/>
              </a:lnSpc>
              <a:buNone/>
            </a:pPr>
            <a:r>
              <a:rPr lang="en-US" sz="5600" dirty="0"/>
              <a:t>Update ptr to zero [End of If] END</a:t>
            </a:r>
          </a:p>
          <a:p>
            <a:pPr marL="457200" lvl="1" indent="0">
              <a:lnSpc>
                <a:spcPct val="120000"/>
              </a:lnSpc>
              <a:buNone/>
            </a:pPr>
            <a:r>
              <a:rPr lang="en-US" sz="5600" dirty="0"/>
              <a:t>else</a:t>
            </a:r>
          </a:p>
          <a:p>
            <a:pPr marL="457200" lvl="1" indent="0">
              <a:lnSpc>
                <a:spcPct val="120000"/>
              </a:lnSpc>
              <a:buNone/>
            </a:pPr>
            <a:r>
              <a:rPr lang="en-US" sz="5600" dirty="0"/>
              <a:t>No due END</a:t>
            </a:r>
          </a:p>
          <a:p>
            <a:pPr marL="457200" lvl="1" indent="0">
              <a:lnSpc>
                <a:spcPct val="120000"/>
              </a:lnSpc>
              <a:buNone/>
            </a:pPr>
            <a:r>
              <a:rPr lang="en-US" sz="5600" dirty="0"/>
              <a:t>EXIT</a:t>
            </a:r>
          </a:p>
        </p:txBody>
      </p:sp>
      <p:sp>
        <p:nvSpPr>
          <p:cNvPr id="5" name="Text Placeholder 4">
            <a:extLst>
              <a:ext uri="{FF2B5EF4-FFF2-40B4-BE49-F238E27FC236}">
                <a16:creationId xmlns:a16="http://schemas.microsoft.com/office/drawing/2014/main" id="{8FCFD254-68A8-4D88-9653-D6F0238D59BD}"/>
              </a:ext>
            </a:extLst>
          </p:cNvPr>
          <p:cNvSpPr>
            <a:spLocks noGrp="1"/>
          </p:cNvSpPr>
          <p:nvPr>
            <p:ph type="body" sz="quarter" idx="3"/>
          </p:nvPr>
        </p:nvSpPr>
        <p:spPr>
          <a:xfrm>
            <a:off x="6172200" y="1416425"/>
            <a:ext cx="5183188" cy="744070"/>
          </a:xfrm>
        </p:spPr>
        <p:txBody>
          <a:bodyPr/>
          <a:lstStyle/>
          <a:p>
            <a:r>
              <a:rPr lang="en-US" dirty="0"/>
              <a:t>display_all_student</a:t>
            </a:r>
          </a:p>
        </p:txBody>
      </p:sp>
      <p:sp>
        <p:nvSpPr>
          <p:cNvPr id="6" name="Content Placeholder 5">
            <a:extLst>
              <a:ext uri="{FF2B5EF4-FFF2-40B4-BE49-F238E27FC236}">
                <a16:creationId xmlns:a16="http://schemas.microsoft.com/office/drawing/2014/main" id="{3905CD03-9B40-4AA4-B6AB-5B38436AB901}"/>
              </a:ext>
            </a:extLst>
          </p:cNvPr>
          <p:cNvSpPr>
            <a:spLocks noGrp="1"/>
          </p:cNvSpPr>
          <p:nvPr>
            <p:ph sz="quarter" idx="4"/>
          </p:nvPr>
        </p:nvSpPr>
        <p:spPr>
          <a:xfrm>
            <a:off x="6172200" y="2160495"/>
            <a:ext cx="5183188" cy="4195854"/>
          </a:xfrm>
        </p:spPr>
        <p:txBody>
          <a:bodyPr>
            <a:normAutofit fontScale="25000" lnSpcReduction="20000"/>
          </a:bodyPr>
          <a:lstStyle/>
          <a:p>
            <a:pPr>
              <a:lnSpc>
                <a:spcPct val="120000"/>
              </a:lnSpc>
            </a:pPr>
            <a:r>
              <a:rPr lang="en-US" sz="5600" dirty="0"/>
              <a:t>The display_all_student function displays all records of the file in a proper format.</a:t>
            </a:r>
          </a:p>
          <a:p>
            <a:pPr>
              <a:lnSpc>
                <a:spcPct val="120000"/>
              </a:lnSpc>
            </a:pPr>
            <a:r>
              <a:rPr lang="en-US" sz="5600" dirty="0"/>
              <a:t>Pseudo Code</a:t>
            </a:r>
          </a:p>
          <a:p>
            <a:pPr marL="457200" lvl="1" indent="0">
              <a:lnSpc>
                <a:spcPct val="120000"/>
              </a:lnSpc>
              <a:buNone/>
            </a:pPr>
            <a:r>
              <a:rPr lang="en-US" sz="5600" dirty="0"/>
              <a:t>Set ptr = head</a:t>
            </a:r>
          </a:p>
          <a:p>
            <a:pPr marL="457200" lvl="1" indent="0">
              <a:lnSpc>
                <a:spcPct val="120000"/>
              </a:lnSpc>
              <a:buNone/>
            </a:pPr>
            <a:r>
              <a:rPr lang="en-US" sz="5600" dirty="0"/>
              <a:t>If ptr = NULL</a:t>
            </a:r>
          </a:p>
          <a:p>
            <a:pPr marL="457200" lvl="1" indent="0">
              <a:lnSpc>
                <a:spcPct val="120000"/>
              </a:lnSpc>
              <a:buNone/>
            </a:pPr>
            <a:r>
              <a:rPr lang="en-US" sz="5600" dirty="0"/>
              <a:t>EXIT[End of If]</a:t>
            </a:r>
          </a:p>
          <a:p>
            <a:pPr marL="457200" lvl="1" indent="0">
              <a:lnSpc>
                <a:spcPct val="120000"/>
              </a:lnSpc>
              <a:buNone/>
            </a:pPr>
            <a:r>
              <a:rPr lang="en-US" sz="5600" dirty="0"/>
              <a:t>Repeat while ptr != NULL</a:t>
            </a:r>
          </a:p>
          <a:p>
            <a:pPr marL="457200" lvl="1" indent="0">
              <a:lnSpc>
                <a:spcPct val="120000"/>
              </a:lnSpc>
              <a:buNone/>
            </a:pPr>
            <a:r>
              <a:rPr lang="en-US" sz="5600" dirty="0"/>
              <a:t>Print record</a:t>
            </a:r>
          </a:p>
          <a:p>
            <a:pPr marL="457200" lvl="1" indent="0">
              <a:lnSpc>
                <a:spcPct val="120000"/>
              </a:lnSpc>
              <a:buNone/>
            </a:pPr>
            <a:r>
              <a:rPr lang="en-US" sz="5600" dirty="0"/>
              <a:t>ptr = ptr-&gt;next</a:t>
            </a:r>
          </a:p>
          <a:p>
            <a:pPr marL="457200" lvl="1" indent="0">
              <a:lnSpc>
                <a:spcPct val="120000"/>
              </a:lnSpc>
              <a:buNone/>
            </a:pPr>
            <a:r>
              <a:rPr lang="en-US" sz="5600" dirty="0"/>
              <a:t>EXIT</a:t>
            </a:r>
          </a:p>
        </p:txBody>
      </p:sp>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SCHOOL BILLING SYSTEM</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3943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p:txBody>
          <a:bodyPr/>
          <a:lstStyle/>
          <a:p>
            <a:r>
              <a:rPr lang="en-US" dirty="0"/>
              <a:t>User Defined Functions</a:t>
            </a:r>
          </a:p>
        </p:txBody>
      </p:sp>
      <p:sp>
        <p:nvSpPr>
          <p:cNvPr id="3" name="Text Placeholder 2">
            <a:extLst>
              <a:ext uri="{FF2B5EF4-FFF2-40B4-BE49-F238E27FC236}">
                <a16:creationId xmlns:a16="http://schemas.microsoft.com/office/drawing/2014/main" id="{33E8A40A-0195-4B3A-81F2-8B76B68F974F}"/>
              </a:ext>
            </a:extLst>
          </p:cNvPr>
          <p:cNvSpPr>
            <a:spLocks noGrp="1"/>
          </p:cNvSpPr>
          <p:nvPr>
            <p:ph type="body" idx="1"/>
          </p:nvPr>
        </p:nvSpPr>
        <p:spPr>
          <a:xfrm>
            <a:off x="839788" y="1416425"/>
            <a:ext cx="5157787" cy="744070"/>
          </a:xfrm>
        </p:spPr>
        <p:txBody>
          <a:bodyPr/>
          <a:lstStyle/>
          <a:p>
            <a:r>
              <a:rPr lang="en-US" dirty="0"/>
              <a:t>read_from_file</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a:xfrm>
            <a:off x="839788" y="2160495"/>
            <a:ext cx="5157787" cy="4195855"/>
          </a:xfrm>
        </p:spPr>
        <p:txBody>
          <a:bodyPr>
            <a:normAutofit fontScale="25000" lnSpcReduction="20000"/>
          </a:bodyPr>
          <a:lstStyle/>
          <a:p>
            <a:pPr>
              <a:lnSpc>
                <a:spcPct val="120000"/>
              </a:lnSpc>
            </a:pPr>
            <a:r>
              <a:rPr lang="en-US" sz="5600" dirty="0"/>
              <a:t>The read_from_file function opens the student file in read mode and add the student records to it using the user defined add_student function.</a:t>
            </a:r>
          </a:p>
          <a:p>
            <a:pPr>
              <a:lnSpc>
                <a:spcPct val="120000"/>
              </a:lnSpc>
            </a:pPr>
            <a:r>
              <a:rPr lang="en-US" sz="5600" dirty="0"/>
              <a:t>Pseudo Code</a:t>
            </a:r>
          </a:p>
          <a:p>
            <a:pPr marL="457200" lvl="1" indent="0">
              <a:lnSpc>
                <a:spcPct val="120000"/>
              </a:lnSpc>
              <a:buNone/>
            </a:pPr>
            <a:r>
              <a:rPr lang="en-US" sz="5600" dirty="0"/>
              <a:t>Set file pointer fp = student_details in read mode</a:t>
            </a:r>
          </a:p>
          <a:p>
            <a:pPr marL="457200" lvl="1" indent="0">
              <a:lnSpc>
                <a:spcPct val="120000"/>
              </a:lnSpc>
              <a:buNone/>
            </a:pPr>
            <a:r>
              <a:rPr lang="en-US" sz="5600" dirty="0"/>
              <a:t>If fp != 0</a:t>
            </a:r>
          </a:p>
          <a:p>
            <a:pPr marL="457200" lvl="1" indent="0">
              <a:lnSpc>
                <a:spcPct val="120000"/>
              </a:lnSpc>
              <a:buNone/>
            </a:pPr>
            <a:r>
              <a:rPr lang="en-US" sz="5600" dirty="0"/>
              <a:t>Repeat until end of file</a:t>
            </a:r>
          </a:p>
          <a:p>
            <a:pPr marL="457200" lvl="1" indent="0">
              <a:lnSpc>
                <a:spcPct val="120000"/>
              </a:lnSpc>
              <a:buNone/>
            </a:pPr>
            <a:r>
              <a:rPr lang="en-US" sz="5600" dirty="0"/>
              <a:t>Input Student details</a:t>
            </a:r>
          </a:p>
          <a:p>
            <a:pPr marL="457200" lvl="1" indent="0">
              <a:lnSpc>
                <a:spcPct val="120000"/>
              </a:lnSpc>
              <a:buNone/>
            </a:pPr>
            <a:r>
              <a:rPr lang="en-US" sz="5600" dirty="0"/>
              <a:t>[End of If]</a:t>
            </a:r>
          </a:p>
          <a:p>
            <a:pPr marL="457200" lvl="1" indent="0">
              <a:lnSpc>
                <a:spcPct val="120000"/>
              </a:lnSpc>
              <a:buNone/>
            </a:pPr>
            <a:r>
              <a:rPr lang="en-US" sz="5600" dirty="0"/>
              <a:t>Close the file</a:t>
            </a:r>
          </a:p>
          <a:p>
            <a:pPr marL="457200" lvl="1" indent="0">
              <a:lnSpc>
                <a:spcPct val="120000"/>
              </a:lnSpc>
              <a:buNone/>
            </a:pPr>
            <a:r>
              <a:rPr lang="en-US" sz="5600" dirty="0"/>
              <a:t>EXIT</a:t>
            </a:r>
          </a:p>
        </p:txBody>
      </p:sp>
      <p:sp>
        <p:nvSpPr>
          <p:cNvPr id="5" name="Text Placeholder 4">
            <a:extLst>
              <a:ext uri="{FF2B5EF4-FFF2-40B4-BE49-F238E27FC236}">
                <a16:creationId xmlns:a16="http://schemas.microsoft.com/office/drawing/2014/main" id="{8FCFD254-68A8-4D88-9653-D6F0238D59BD}"/>
              </a:ext>
            </a:extLst>
          </p:cNvPr>
          <p:cNvSpPr>
            <a:spLocks noGrp="1"/>
          </p:cNvSpPr>
          <p:nvPr>
            <p:ph type="body" sz="quarter" idx="3"/>
          </p:nvPr>
        </p:nvSpPr>
        <p:spPr>
          <a:xfrm>
            <a:off x="6172200" y="1416425"/>
            <a:ext cx="5183188" cy="744070"/>
          </a:xfrm>
        </p:spPr>
        <p:txBody>
          <a:bodyPr/>
          <a:lstStyle/>
          <a:p>
            <a:r>
              <a:rPr lang="en-US" dirty="0"/>
              <a:t>write_to_file</a:t>
            </a:r>
          </a:p>
        </p:txBody>
      </p:sp>
      <p:sp>
        <p:nvSpPr>
          <p:cNvPr id="6" name="Content Placeholder 5">
            <a:extLst>
              <a:ext uri="{FF2B5EF4-FFF2-40B4-BE49-F238E27FC236}">
                <a16:creationId xmlns:a16="http://schemas.microsoft.com/office/drawing/2014/main" id="{3905CD03-9B40-4AA4-B6AB-5B38436AB901}"/>
              </a:ext>
            </a:extLst>
          </p:cNvPr>
          <p:cNvSpPr>
            <a:spLocks noGrp="1"/>
          </p:cNvSpPr>
          <p:nvPr>
            <p:ph sz="quarter" idx="4"/>
          </p:nvPr>
        </p:nvSpPr>
        <p:spPr>
          <a:xfrm>
            <a:off x="6172200" y="2160495"/>
            <a:ext cx="5183188" cy="4195854"/>
          </a:xfrm>
        </p:spPr>
        <p:txBody>
          <a:bodyPr>
            <a:normAutofit fontScale="25000" lnSpcReduction="20000"/>
          </a:bodyPr>
          <a:lstStyle/>
          <a:p>
            <a:pPr>
              <a:lnSpc>
                <a:spcPct val="120000"/>
              </a:lnSpc>
            </a:pPr>
            <a:r>
              <a:rPr lang="en-US" sz="5600" dirty="0"/>
              <a:t>The write_to_file function opens the student file in write mode and prints the student record to the student file.</a:t>
            </a:r>
          </a:p>
          <a:p>
            <a:pPr>
              <a:lnSpc>
                <a:spcPct val="120000"/>
              </a:lnSpc>
            </a:pPr>
            <a:r>
              <a:rPr lang="en-US" sz="5600" dirty="0"/>
              <a:t>Pseudo Code</a:t>
            </a:r>
          </a:p>
          <a:p>
            <a:pPr marL="457200" lvl="1" indent="0">
              <a:lnSpc>
                <a:spcPct val="120000"/>
              </a:lnSpc>
              <a:buNone/>
            </a:pPr>
            <a:r>
              <a:rPr lang="en-US" sz="5600" dirty="0"/>
              <a:t>Set file pointer fp = student_details in write mode</a:t>
            </a:r>
          </a:p>
          <a:p>
            <a:pPr marL="457200" lvl="1" indent="0">
              <a:lnSpc>
                <a:spcPct val="120000"/>
              </a:lnSpc>
              <a:buNone/>
            </a:pPr>
            <a:r>
              <a:rPr lang="en-US" sz="5600" dirty="0"/>
              <a:t>Set ptr = head</a:t>
            </a:r>
          </a:p>
          <a:p>
            <a:pPr marL="457200" lvl="1" indent="0">
              <a:lnSpc>
                <a:spcPct val="120000"/>
              </a:lnSpc>
              <a:buNone/>
            </a:pPr>
            <a:r>
              <a:rPr lang="en-US" sz="5600" dirty="0"/>
              <a:t>Repeat until ptr != NULL</a:t>
            </a:r>
          </a:p>
          <a:p>
            <a:pPr marL="457200" lvl="1" indent="0">
              <a:lnSpc>
                <a:spcPct val="120000"/>
              </a:lnSpc>
              <a:buNone/>
            </a:pPr>
            <a:r>
              <a:rPr lang="en-US" sz="5600" dirty="0"/>
              <a:t>Print information of student existing in the file</a:t>
            </a:r>
          </a:p>
          <a:p>
            <a:pPr marL="457200" lvl="1" indent="0">
              <a:lnSpc>
                <a:spcPct val="120000"/>
              </a:lnSpc>
              <a:buNone/>
            </a:pPr>
            <a:r>
              <a:rPr lang="en-US" sz="5600" dirty="0"/>
              <a:t>Ptr = ptr-&gt;next</a:t>
            </a:r>
          </a:p>
          <a:p>
            <a:pPr marL="457200" lvl="1" indent="0">
              <a:lnSpc>
                <a:spcPct val="120000"/>
              </a:lnSpc>
              <a:buNone/>
            </a:pPr>
            <a:endParaRPr lang="en-US" sz="5600" dirty="0"/>
          </a:p>
          <a:p>
            <a:pPr marL="457200" lvl="1" indent="0">
              <a:lnSpc>
                <a:spcPct val="120000"/>
              </a:lnSpc>
              <a:buNone/>
            </a:pPr>
            <a:r>
              <a:rPr lang="en-US" sz="5600" dirty="0"/>
              <a:t>Close file</a:t>
            </a:r>
          </a:p>
          <a:p>
            <a:pPr marL="457200" lvl="1" indent="0">
              <a:lnSpc>
                <a:spcPct val="120000"/>
              </a:lnSpc>
              <a:buNone/>
            </a:pPr>
            <a:r>
              <a:rPr lang="en-US" sz="5600" dirty="0"/>
              <a:t>EXIT</a:t>
            </a:r>
          </a:p>
        </p:txBody>
      </p:sp>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SCHOOL BILLING SYSTEM</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3942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6DAA-1ACF-4343-A637-D55C4A5DE05B}"/>
              </a:ext>
            </a:extLst>
          </p:cNvPr>
          <p:cNvSpPr>
            <a:spLocks noGrp="1"/>
          </p:cNvSpPr>
          <p:nvPr>
            <p:ph type="title"/>
          </p:nvPr>
        </p:nvSpPr>
        <p:spPr/>
        <p:txBody>
          <a:bodyPr/>
          <a:lstStyle/>
          <a:p>
            <a:r>
              <a:rPr lang="en-US" dirty="0"/>
              <a:t>Main Function Switch Case Description</a:t>
            </a:r>
          </a:p>
        </p:txBody>
      </p:sp>
      <p:graphicFrame>
        <p:nvGraphicFramePr>
          <p:cNvPr id="4" name="Content Placeholder 4" descr="timeline SmartArt graphic&#10;">
            <a:extLst>
              <a:ext uri="{FF2B5EF4-FFF2-40B4-BE49-F238E27FC236}">
                <a16:creationId xmlns:a16="http://schemas.microsoft.com/office/drawing/2014/main" id="{E246B7D8-C843-490A-A5BB-04DFA74A3D8D}"/>
              </a:ext>
            </a:extLst>
          </p:cNvPr>
          <p:cNvGraphicFramePr>
            <a:graphicFrameLocks noGrp="1"/>
          </p:cNvGraphicFramePr>
          <p:nvPr>
            <p:ph idx="1"/>
            <p:extLst>
              <p:ext uri="{D42A27DB-BD31-4B8C-83A1-F6EECF244321}">
                <p14:modId xmlns:p14="http://schemas.microsoft.com/office/powerpoint/2010/main" val="2193909447"/>
              </p:ext>
            </p:extLst>
          </p:nvPr>
        </p:nvGraphicFramePr>
        <p:xfrm>
          <a:off x="996696" y="1581912"/>
          <a:ext cx="10195560" cy="3675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Footer Placeholder 5">
            <a:extLst>
              <a:ext uri="{FF2B5EF4-FFF2-40B4-BE49-F238E27FC236}">
                <a16:creationId xmlns:a16="http://schemas.microsoft.com/office/drawing/2014/main" id="{31E614C4-AF93-47E4-AAAE-E508A893E74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panose="020F0502020204030204"/>
              </a:rPr>
              <a:t>SCHOOL BILLING SYSTEM</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AB8B6466-CC56-4078-BB0C-7A0D5CB3F0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8317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a:xfrm>
            <a:off x="539495" y="365124"/>
            <a:ext cx="6660983" cy="1325880"/>
          </a:xfrm>
        </p:spPr>
        <p:txBody>
          <a:bodyPr>
            <a:normAutofit/>
          </a:bodyPr>
          <a:lstStyle/>
          <a:p>
            <a:r>
              <a:rPr lang="en-US" sz="4000" dirty="0"/>
              <a:t>BACKGROUND TO THE STUDY</a:t>
            </a:r>
          </a:p>
        </p:txBody>
      </p:sp>
      <p:sp>
        <p:nvSpPr>
          <p:cNvPr id="5" name="Content Placeholder 4">
            <a:extLst>
              <a:ext uri="{FF2B5EF4-FFF2-40B4-BE49-F238E27FC236}">
                <a16:creationId xmlns:a16="http://schemas.microsoft.com/office/drawing/2014/main" id="{B67B1E24-2840-4BB0-AE5A-2320A01CB80F}"/>
              </a:ext>
            </a:extLst>
          </p:cNvPr>
          <p:cNvSpPr>
            <a:spLocks noGrp="1"/>
          </p:cNvSpPr>
          <p:nvPr>
            <p:ph idx="1"/>
          </p:nvPr>
        </p:nvSpPr>
        <p:spPr>
          <a:xfrm>
            <a:off x="539496" y="1825624"/>
            <a:ext cx="6363328" cy="4530725"/>
          </a:xfrm>
        </p:spPr>
        <p:txBody>
          <a:bodyPr anchor="ctr">
            <a:normAutofit fontScale="25000" lnSpcReduction="20000"/>
          </a:bodyPr>
          <a:lstStyle/>
          <a:p>
            <a:pPr algn="just">
              <a:lnSpc>
                <a:spcPct val="170000"/>
              </a:lnSpc>
              <a:spcBef>
                <a:spcPts val="0"/>
              </a:spcBef>
              <a:spcAft>
                <a:spcPts val="800"/>
              </a:spcAft>
            </a:pPr>
            <a:r>
              <a:rPr lang="en-IN" sz="5500" dirty="0">
                <a:effectLst/>
                <a:latin typeface="Avenir Next LT Pro (Body)"/>
                <a:ea typeface="Calibri" panose="020F0502020204030204" pitchFamily="34" charset="0"/>
                <a:cs typeface="Times New Roman" panose="02020603050405020304" pitchFamily="18" charset="0"/>
              </a:rPr>
              <a:t>Billing management is very common task for any school or institution which has a number of students. Though the method differs from organization to organization. The billing management system of earlier times had a manual system using ledger books to keep track of every single student fee history, calculate. This pen-paper based system is much time consuming and there is a great chance to make mistake as there are very good number of students in the organization and keeping patience is a tough job to manipulate so many things. So, such a system is time consuming, prone to errors of entry and analysis resulting from the fatigue of the users.</a:t>
            </a:r>
          </a:p>
          <a:p>
            <a:pPr algn="just">
              <a:lnSpc>
                <a:spcPct val="170000"/>
              </a:lnSpc>
              <a:spcBef>
                <a:spcPts val="0"/>
              </a:spcBef>
              <a:spcAft>
                <a:spcPts val="800"/>
              </a:spcAft>
            </a:pPr>
            <a:r>
              <a:rPr lang="en-IN" sz="5500" dirty="0">
                <a:effectLst/>
                <a:latin typeface="Avenir Next LT Pro (Body)"/>
                <a:ea typeface="Calibri" panose="020F0502020204030204" pitchFamily="34" charset="0"/>
                <a:cs typeface="Times New Roman" panose="02020603050405020304" pitchFamily="18" charset="0"/>
              </a:rPr>
              <a:t>So, it is obvious to migrate the whole process in an automated way so that it helps the authority and user to maintain all the things with ease.</a:t>
            </a:r>
          </a:p>
          <a:p>
            <a:pPr>
              <a:lnSpc>
                <a:spcPct val="170000"/>
              </a:lnSpc>
            </a:pPr>
            <a:r>
              <a:rPr lang="en-US" dirty="0"/>
              <a:t> </a:t>
            </a:r>
          </a:p>
          <a:p>
            <a:pPr>
              <a:lnSpc>
                <a:spcPct val="170000"/>
              </a:lnSpc>
            </a:pPr>
            <a:endParaRPr lang="en-US" dirty="0"/>
          </a:p>
        </p:txBody>
      </p:sp>
      <p:sp>
        <p:nvSpPr>
          <p:cNvPr id="15" name="Footer Placeholder 14">
            <a:extLst>
              <a:ext uri="{FF2B5EF4-FFF2-40B4-BE49-F238E27FC236}">
                <a16:creationId xmlns:a16="http://schemas.microsoft.com/office/drawing/2014/main" id="{96B342A5-1683-4650-BB07-B98D8B23C1F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SCHOOLBILLING SYSTEM</a:t>
            </a:r>
          </a:p>
        </p:txBody>
      </p:sp>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CFE0FEC8-C85D-4198-898F-C45BC0030D4A}"/>
              </a:ext>
            </a:extLst>
          </p:cNvPr>
          <p:cNvPicPr>
            <a:picLocks noChangeAspect="1"/>
          </p:cNvPicPr>
          <p:nvPr/>
        </p:nvPicPr>
        <p:blipFill>
          <a:blip r:embed="rId2"/>
          <a:stretch>
            <a:fillRect/>
          </a:stretch>
        </p:blipFill>
        <p:spPr>
          <a:xfrm>
            <a:off x="5666194" y="3206476"/>
            <a:ext cx="859611" cy="445047"/>
          </a:xfrm>
          <a:prstGeom prst="rect">
            <a:avLst/>
          </a:prstGeom>
        </p:spPr>
      </p:pic>
      <p:pic>
        <p:nvPicPr>
          <p:cNvPr id="18" name="Picture Placeholder 17">
            <a:extLst>
              <a:ext uri="{FF2B5EF4-FFF2-40B4-BE49-F238E27FC236}">
                <a16:creationId xmlns:a16="http://schemas.microsoft.com/office/drawing/2014/main" id="{6ECD2DD8-67C7-4D5F-92B2-906C5B1D8381}"/>
              </a:ext>
            </a:extLst>
          </p:cNvPr>
          <p:cNvPicPr>
            <a:picLocks noGrp="1" noChangeAspect="1"/>
          </p:cNvPicPr>
          <p:nvPr>
            <p:ph type="pic" sz="quarter" idx="14"/>
          </p:nvPr>
        </p:nvPicPr>
        <p:blipFill>
          <a:blip r:embed="rId3"/>
          <a:srcRect l="12500" r="12500"/>
          <a:stretch>
            <a:fillRect/>
          </a:stretch>
        </p:blipFill>
        <p:spPr>
          <a:xfrm>
            <a:off x="8632893" y="2651403"/>
            <a:ext cx="3096807" cy="3096807"/>
          </a:xfrm>
          <a:prstGeom prst="rect">
            <a:avLst/>
          </a:prstGeom>
        </p:spPr>
      </p:pic>
      <p:pic>
        <p:nvPicPr>
          <p:cNvPr id="19" name="Picture Placeholder 18">
            <a:extLst>
              <a:ext uri="{FF2B5EF4-FFF2-40B4-BE49-F238E27FC236}">
                <a16:creationId xmlns:a16="http://schemas.microsoft.com/office/drawing/2014/main" id="{B41BB080-BA66-4ABE-8CDB-2FA33E017BB0}"/>
              </a:ext>
            </a:extLst>
          </p:cNvPr>
          <p:cNvPicPr>
            <a:picLocks noGrp="1" noChangeAspect="1"/>
          </p:cNvPicPr>
          <p:nvPr>
            <p:ph type="pic" sz="quarter" idx="13"/>
          </p:nvPr>
        </p:nvPicPr>
        <p:blipFill>
          <a:blip r:embed="rId4"/>
          <a:srcRect t="72" b="72"/>
          <a:stretch>
            <a:fillRect/>
          </a:stretch>
        </p:blipFill>
        <p:spPr>
          <a:prstGeom prst="rect">
            <a:avLst/>
          </a:prstGeom>
        </p:spPr>
      </p:pic>
    </p:spTree>
    <p:extLst>
      <p:ext uri="{BB962C8B-B14F-4D97-AF65-F5344CB8AC3E}">
        <p14:creationId xmlns:p14="http://schemas.microsoft.com/office/powerpoint/2010/main" val="1002193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6DAA-1ACF-4343-A637-D55C4A5DE05B}"/>
              </a:ext>
            </a:extLst>
          </p:cNvPr>
          <p:cNvSpPr>
            <a:spLocks noGrp="1"/>
          </p:cNvSpPr>
          <p:nvPr>
            <p:ph type="title"/>
          </p:nvPr>
        </p:nvSpPr>
        <p:spPr/>
        <p:txBody>
          <a:bodyPr/>
          <a:lstStyle/>
          <a:p>
            <a:r>
              <a:rPr lang="en-US" dirty="0"/>
              <a:t>Main Function Switch Case Description</a:t>
            </a:r>
          </a:p>
        </p:txBody>
      </p:sp>
      <p:grpSp>
        <p:nvGrpSpPr>
          <p:cNvPr id="5" name="Group 4" descr="timeline SmartArt graphic&#10;">
            <a:extLst>
              <a:ext uri="{FF2B5EF4-FFF2-40B4-BE49-F238E27FC236}">
                <a16:creationId xmlns:a16="http://schemas.microsoft.com/office/drawing/2014/main" id="{45FA4AB9-A1E3-4FA3-A662-83CCC264DCB6}"/>
              </a:ext>
            </a:extLst>
          </p:cNvPr>
          <p:cNvGrpSpPr/>
          <p:nvPr/>
        </p:nvGrpSpPr>
        <p:grpSpPr>
          <a:xfrm>
            <a:off x="999682" y="1761086"/>
            <a:ext cx="10189586" cy="3317539"/>
            <a:chOff x="999682" y="1761086"/>
            <a:chExt cx="10189586" cy="3317539"/>
          </a:xfrm>
        </p:grpSpPr>
        <p:sp>
          <p:nvSpPr>
            <p:cNvPr id="8" name="Freeform: Shape 7">
              <a:extLst>
                <a:ext uri="{FF2B5EF4-FFF2-40B4-BE49-F238E27FC236}">
                  <a16:creationId xmlns:a16="http://schemas.microsoft.com/office/drawing/2014/main" id="{36910C4A-EF40-4C58-A86F-3A1B8924A4DC}"/>
                </a:ext>
              </a:extLst>
            </p:cNvPr>
            <p:cNvSpPr/>
            <p:nvPr/>
          </p:nvSpPr>
          <p:spPr>
            <a:xfrm>
              <a:off x="999682" y="1761086"/>
              <a:ext cx="2369671" cy="3317539"/>
            </a:xfrm>
            <a:custGeom>
              <a:avLst/>
              <a:gdLst>
                <a:gd name="connsiteX0" fmla="*/ 0 w 2369671"/>
                <a:gd name="connsiteY0" fmla="*/ 0 h 3317539"/>
                <a:gd name="connsiteX1" fmla="*/ 2369671 w 2369671"/>
                <a:gd name="connsiteY1" fmla="*/ 0 h 3317539"/>
                <a:gd name="connsiteX2" fmla="*/ 2369671 w 2369671"/>
                <a:gd name="connsiteY2" fmla="*/ 3317539 h 3317539"/>
                <a:gd name="connsiteX3" fmla="*/ 0 w 2369671"/>
                <a:gd name="connsiteY3" fmla="*/ 3317539 h 3317539"/>
                <a:gd name="connsiteX4" fmla="*/ 0 w 2369671"/>
                <a:gd name="connsiteY4" fmla="*/ 0 h 3317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9671" h="3317539">
                  <a:moveTo>
                    <a:pt x="0" y="0"/>
                  </a:moveTo>
                  <a:lnTo>
                    <a:pt x="2369671" y="0"/>
                  </a:lnTo>
                  <a:lnTo>
                    <a:pt x="2369671" y="3317539"/>
                  </a:lnTo>
                  <a:lnTo>
                    <a:pt x="0" y="3317539"/>
                  </a:lnTo>
                  <a:lnTo>
                    <a:pt x="0" y="0"/>
                  </a:lnTo>
                  <a:close/>
                </a:path>
              </a:pathLst>
            </a:custGeom>
            <a:solidFill>
              <a:schemeClr val="accent1">
                <a:lumMod val="20000"/>
                <a:lumOff val="80000"/>
                <a:alpha val="90000"/>
              </a:schemeClr>
            </a:solidFill>
            <a:ln>
              <a:noFill/>
            </a:ln>
          </p:spPr>
          <p:style>
            <a:lnRef idx="2">
              <a:scrgbClr r="0" g="0" b="0"/>
            </a:lnRef>
            <a:fillRef idx="1">
              <a:scrgbClr r="0" g="0" b="0"/>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84749" tIns="1590865" rIns="184749" bIns="396551" numCol="1" spcCol="1270" anchor="t" anchorCtr="0">
              <a:noAutofit/>
            </a:bodyPr>
            <a:lstStyle/>
            <a:p>
              <a:pPr marL="0" lvl="0" indent="0" algn="ctr" defTabSz="666750">
                <a:lnSpc>
                  <a:spcPct val="90000"/>
                </a:lnSpc>
                <a:spcBef>
                  <a:spcPct val="0"/>
                </a:spcBef>
                <a:spcAft>
                  <a:spcPct val="35000"/>
                </a:spcAft>
                <a:buFont typeface="Symbol" panose="05050102010706020507" pitchFamily="18" charset="2"/>
                <a:buNone/>
              </a:pPr>
              <a:r>
                <a:rPr lang="en-US" sz="1400" kern="1200" dirty="0">
                  <a:latin typeface="Avenir Next LT Pro (Body)"/>
                  <a:cs typeface="Times New Roman" panose="02020603050405020304" pitchFamily="18" charset="0"/>
                </a:rPr>
                <a:t>Case 5: This choice </a:t>
              </a:r>
              <a:r>
                <a:rPr lang="en-US" sz="1400" dirty="0">
                  <a:latin typeface="Avenir Next LT Pro (Body)"/>
                  <a:cs typeface="Times New Roman" panose="02020603050405020304" pitchFamily="18" charset="0"/>
                </a:rPr>
                <a:t>will allow user to check for the fee payment status and confirm the payment of the student. It will update the monthly fee of the student to zero after the confirmation.</a:t>
              </a:r>
              <a:endParaRPr lang="en-US" sz="1400" kern="1200" dirty="0"/>
            </a:p>
          </p:txBody>
        </p:sp>
        <p:sp>
          <p:nvSpPr>
            <p:cNvPr id="9" name="Freeform: Shape 8">
              <a:extLst>
                <a:ext uri="{FF2B5EF4-FFF2-40B4-BE49-F238E27FC236}">
                  <a16:creationId xmlns:a16="http://schemas.microsoft.com/office/drawing/2014/main" id="{1E1E098B-7710-4368-B32B-78BCB7078A4E}"/>
                </a:ext>
              </a:extLst>
            </p:cNvPr>
            <p:cNvSpPr/>
            <p:nvPr/>
          </p:nvSpPr>
          <p:spPr>
            <a:xfrm>
              <a:off x="1686887" y="2092840"/>
              <a:ext cx="995261" cy="995261"/>
            </a:xfrm>
            <a:custGeom>
              <a:avLst/>
              <a:gdLst>
                <a:gd name="connsiteX0" fmla="*/ 0 w 995261"/>
                <a:gd name="connsiteY0" fmla="*/ 497631 h 995261"/>
                <a:gd name="connsiteX1" fmla="*/ 497631 w 995261"/>
                <a:gd name="connsiteY1" fmla="*/ 0 h 995261"/>
                <a:gd name="connsiteX2" fmla="*/ 995262 w 995261"/>
                <a:gd name="connsiteY2" fmla="*/ 497631 h 995261"/>
                <a:gd name="connsiteX3" fmla="*/ 497631 w 995261"/>
                <a:gd name="connsiteY3" fmla="*/ 995262 h 995261"/>
                <a:gd name="connsiteX4" fmla="*/ 0 w 995261"/>
                <a:gd name="connsiteY4" fmla="*/ 497631 h 995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261" h="995261">
                  <a:moveTo>
                    <a:pt x="0" y="497631"/>
                  </a:moveTo>
                  <a:cubicBezTo>
                    <a:pt x="0" y="222797"/>
                    <a:pt x="222797" y="0"/>
                    <a:pt x="497631" y="0"/>
                  </a:cubicBezTo>
                  <a:cubicBezTo>
                    <a:pt x="772465" y="0"/>
                    <a:pt x="995262" y="222797"/>
                    <a:pt x="995262" y="497631"/>
                  </a:cubicBezTo>
                  <a:cubicBezTo>
                    <a:pt x="995262" y="772465"/>
                    <a:pt x="772465" y="995262"/>
                    <a:pt x="497631" y="995262"/>
                  </a:cubicBezTo>
                  <a:cubicBezTo>
                    <a:pt x="222797" y="995262"/>
                    <a:pt x="0" y="772465"/>
                    <a:pt x="0" y="497631"/>
                  </a:cubicBezTo>
                  <a:close/>
                </a:path>
              </a:pathLst>
            </a:custGeom>
            <a:solidFill>
              <a:schemeClr val="accent1"/>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223347" tIns="158453" rIns="223347" bIns="158453" numCol="1" spcCol="1270" anchor="ctr" anchorCtr="0">
              <a:noAutofit/>
            </a:bodyPr>
            <a:lstStyle/>
            <a:p>
              <a:pPr marL="0" lvl="0" indent="0" algn="ctr" defTabSz="2133600">
                <a:lnSpc>
                  <a:spcPct val="90000"/>
                </a:lnSpc>
                <a:spcBef>
                  <a:spcPct val="0"/>
                </a:spcBef>
                <a:spcAft>
                  <a:spcPct val="35000"/>
                </a:spcAft>
                <a:buNone/>
              </a:pPr>
              <a:r>
                <a:rPr lang="en-US" sz="4800" dirty="0"/>
                <a:t>5</a:t>
              </a:r>
              <a:endParaRPr lang="en-US" sz="4800" kern="1200" dirty="0"/>
            </a:p>
          </p:txBody>
        </p:sp>
        <p:sp>
          <p:nvSpPr>
            <p:cNvPr id="10" name="Rectangle 9">
              <a:extLst>
                <a:ext uri="{FF2B5EF4-FFF2-40B4-BE49-F238E27FC236}">
                  <a16:creationId xmlns:a16="http://schemas.microsoft.com/office/drawing/2014/main" id="{20EA624B-45C2-4391-BB1B-13773E6B71C2}"/>
                </a:ext>
              </a:extLst>
            </p:cNvPr>
            <p:cNvSpPr/>
            <p:nvPr/>
          </p:nvSpPr>
          <p:spPr>
            <a:xfrm>
              <a:off x="999682" y="5078553"/>
              <a:ext cx="2369671" cy="72"/>
            </a:xfrm>
            <a:prstGeom prst="rect">
              <a:avLst/>
            </a:prstGeom>
            <a:ln>
              <a:solidFill>
                <a:schemeClr val="accent1"/>
              </a:solidFill>
            </a:ln>
          </p:spPr>
          <p:style>
            <a:lnRef idx="2">
              <a:scrgbClr r="0" g="0" b="0"/>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1" name="Freeform: Shape 10">
              <a:extLst>
                <a:ext uri="{FF2B5EF4-FFF2-40B4-BE49-F238E27FC236}">
                  <a16:creationId xmlns:a16="http://schemas.microsoft.com/office/drawing/2014/main" id="{D528F692-7D1B-4F22-8B0C-4EE2E84F1575}"/>
                </a:ext>
              </a:extLst>
            </p:cNvPr>
            <p:cNvSpPr/>
            <p:nvPr/>
          </p:nvSpPr>
          <p:spPr>
            <a:xfrm>
              <a:off x="3606321" y="1761086"/>
              <a:ext cx="2369671" cy="3317539"/>
            </a:xfrm>
            <a:custGeom>
              <a:avLst/>
              <a:gdLst>
                <a:gd name="connsiteX0" fmla="*/ 0 w 2369671"/>
                <a:gd name="connsiteY0" fmla="*/ 0 h 3317539"/>
                <a:gd name="connsiteX1" fmla="*/ 2369671 w 2369671"/>
                <a:gd name="connsiteY1" fmla="*/ 0 h 3317539"/>
                <a:gd name="connsiteX2" fmla="*/ 2369671 w 2369671"/>
                <a:gd name="connsiteY2" fmla="*/ 3317539 h 3317539"/>
                <a:gd name="connsiteX3" fmla="*/ 0 w 2369671"/>
                <a:gd name="connsiteY3" fmla="*/ 3317539 h 3317539"/>
                <a:gd name="connsiteX4" fmla="*/ 0 w 2369671"/>
                <a:gd name="connsiteY4" fmla="*/ 0 h 3317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9671" h="3317539">
                  <a:moveTo>
                    <a:pt x="0" y="0"/>
                  </a:moveTo>
                  <a:lnTo>
                    <a:pt x="2369671" y="0"/>
                  </a:lnTo>
                  <a:lnTo>
                    <a:pt x="2369671" y="3317539"/>
                  </a:lnTo>
                  <a:lnTo>
                    <a:pt x="0" y="3317539"/>
                  </a:lnTo>
                  <a:lnTo>
                    <a:pt x="0" y="0"/>
                  </a:lnTo>
                  <a:close/>
                </a:path>
              </a:pathLst>
            </a:custGeom>
            <a:solidFill>
              <a:schemeClr val="accent2">
                <a:lumMod val="20000"/>
                <a:lumOff val="80000"/>
                <a:alpha val="90000"/>
              </a:schemeClr>
            </a:solidFill>
            <a:ln>
              <a:noFill/>
            </a:ln>
          </p:spPr>
          <p:style>
            <a:lnRef idx="2">
              <a:scrgbClr r="0" g="0" b="0"/>
            </a:lnRef>
            <a:fillRef idx="1">
              <a:scrgbClr r="0" g="0" b="0"/>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84749" tIns="1590865" rIns="184749" bIns="396551" numCol="1" spcCol="1270" anchor="t" anchorCtr="0">
              <a:noAutofit/>
            </a:bodyPr>
            <a:lstStyle/>
            <a:p>
              <a:pPr marL="0" lvl="0" indent="0" algn="ctr" defTabSz="666750">
                <a:lnSpc>
                  <a:spcPct val="90000"/>
                </a:lnSpc>
                <a:spcBef>
                  <a:spcPct val="0"/>
                </a:spcBef>
                <a:spcAft>
                  <a:spcPct val="35000"/>
                </a:spcAft>
                <a:buNone/>
              </a:pPr>
              <a:r>
                <a:rPr lang="en-IN" sz="1500" kern="1200" dirty="0">
                  <a:effectLst/>
                  <a:latin typeface="Avenir Next LT Pro (Body)"/>
                  <a:ea typeface="Calibri" panose="020F0502020204030204" pitchFamily="34" charset="0"/>
                  <a:cs typeface="Times New Roman" panose="02020603050405020304" pitchFamily="18" charset="0"/>
                </a:rPr>
                <a:t>Case 6: This choice will display all the student records existing in the </a:t>
              </a:r>
              <a:r>
                <a:rPr lang="en-IN" sz="1500" dirty="0">
                  <a:latin typeface="Avenir Next LT Pro (Body)"/>
                  <a:ea typeface="Calibri" panose="020F0502020204030204" pitchFamily="34" charset="0"/>
                  <a:cs typeface="Times New Roman" panose="02020603050405020304" pitchFamily="18" charset="0"/>
                </a:rPr>
                <a:t>file in a proper format.</a:t>
              </a:r>
              <a:endParaRPr lang="en-US" sz="1500" kern="1200" dirty="0"/>
            </a:p>
          </p:txBody>
        </p:sp>
        <p:sp>
          <p:nvSpPr>
            <p:cNvPr id="12" name="Freeform: Shape 11">
              <a:extLst>
                <a:ext uri="{FF2B5EF4-FFF2-40B4-BE49-F238E27FC236}">
                  <a16:creationId xmlns:a16="http://schemas.microsoft.com/office/drawing/2014/main" id="{826B3917-CBDD-40C8-98C2-BE2092B9110B}"/>
                </a:ext>
              </a:extLst>
            </p:cNvPr>
            <p:cNvSpPr/>
            <p:nvPr/>
          </p:nvSpPr>
          <p:spPr>
            <a:xfrm>
              <a:off x="4293525" y="2092840"/>
              <a:ext cx="995261" cy="995261"/>
            </a:xfrm>
            <a:custGeom>
              <a:avLst/>
              <a:gdLst>
                <a:gd name="connsiteX0" fmla="*/ 0 w 995261"/>
                <a:gd name="connsiteY0" fmla="*/ 497631 h 995261"/>
                <a:gd name="connsiteX1" fmla="*/ 497631 w 995261"/>
                <a:gd name="connsiteY1" fmla="*/ 0 h 995261"/>
                <a:gd name="connsiteX2" fmla="*/ 995262 w 995261"/>
                <a:gd name="connsiteY2" fmla="*/ 497631 h 995261"/>
                <a:gd name="connsiteX3" fmla="*/ 497631 w 995261"/>
                <a:gd name="connsiteY3" fmla="*/ 995262 h 995261"/>
                <a:gd name="connsiteX4" fmla="*/ 0 w 995261"/>
                <a:gd name="connsiteY4" fmla="*/ 497631 h 995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261" h="995261">
                  <a:moveTo>
                    <a:pt x="0" y="497631"/>
                  </a:moveTo>
                  <a:cubicBezTo>
                    <a:pt x="0" y="222797"/>
                    <a:pt x="222797" y="0"/>
                    <a:pt x="497631" y="0"/>
                  </a:cubicBezTo>
                  <a:cubicBezTo>
                    <a:pt x="772465" y="0"/>
                    <a:pt x="995262" y="222797"/>
                    <a:pt x="995262" y="497631"/>
                  </a:cubicBezTo>
                  <a:cubicBezTo>
                    <a:pt x="995262" y="772465"/>
                    <a:pt x="772465" y="995262"/>
                    <a:pt x="497631" y="995262"/>
                  </a:cubicBezTo>
                  <a:cubicBezTo>
                    <a:pt x="222797" y="995262"/>
                    <a:pt x="0" y="772465"/>
                    <a:pt x="0" y="497631"/>
                  </a:cubicBezTo>
                  <a:close/>
                </a:path>
              </a:pathLst>
            </a:custGeom>
            <a:solidFill>
              <a:schemeClr val="accent2"/>
            </a:solid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spcFirstLastPara="0" vert="horz" wrap="square" lIns="223347" tIns="158453" rIns="223347" bIns="158453" numCol="1" spcCol="1270" anchor="ctr" anchorCtr="0">
              <a:noAutofit/>
            </a:bodyPr>
            <a:lstStyle/>
            <a:p>
              <a:pPr marL="0" lvl="0" indent="0" algn="ctr" defTabSz="2133600">
                <a:lnSpc>
                  <a:spcPct val="90000"/>
                </a:lnSpc>
                <a:spcBef>
                  <a:spcPct val="0"/>
                </a:spcBef>
                <a:spcAft>
                  <a:spcPct val="35000"/>
                </a:spcAft>
                <a:buNone/>
              </a:pPr>
              <a:r>
                <a:rPr lang="en-US" sz="4800" dirty="0"/>
                <a:t>6</a:t>
              </a:r>
              <a:endParaRPr lang="en-US" sz="4800" kern="1200" dirty="0"/>
            </a:p>
          </p:txBody>
        </p:sp>
        <p:sp>
          <p:nvSpPr>
            <p:cNvPr id="13" name="Rectangle 12">
              <a:extLst>
                <a:ext uri="{FF2B5EF4-FFF2-40B4-BE49-F238E27FC236}">
                  <a16:creationId xmlns:a16="http://schemas.microsoft.com/office/drawing/2014/main" id="{A9078B9C-9874-43C9-8776-9D1481012090}"/>
                </a:ext>
              </a:extLst>
            </p:cNvPr>
            <p:cNvSpPr/>
            <p:nvPr/>
          </p:nvSpPr>
          <p:spPr>
            <a:xfrm>
              <a:off x="3606321" y="5078553"/>
              <a:ext cx="2369671" cy="72"/>
            </a:xfrm>
            <a:prstGeom prst="rect">
              <a:avLst/>
            </a:prstGeom>
            <a:ln>
              <a:solidFill>
                <a:schemeClr val="accent2"/>
              </a:solidFill>
            </a:ln>
          </p:spPr>
          <p:style>
            <a:lnRef idx="2">
              <a:scrgbClr r="0" g="0" b="0"/>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14" name="Freeform: Shape 13">
              <a:extLst>
                <a:ext uri="{FF2B5EF4-FFF2-40B4-BE49-F238E27FC236}">
                  <a16:creationId xmlns:a16="http://schemas.microsoft.com/office/drawing/2014/main" id="{13ECF8CF-0140-4F83-88ED-17038E307648}"/>
                </a:ext>
              </a:extLst>
            </p:cNvPr>
            <p:cNvSpPr/>
            <p:nvPr/>
          </p:nvSpPr>
          <p:spPr>
            <a:xfrm>
              <a:off x="6212959" y="1761086"/>
              <a:ext cx="2369671" cy="3317539"/>
            </a:xfrm>
            <a:custGeom>
              <a:avLst/>
              <a:gdLst>
                <a:gd name="connsiteX0" fmla="*/ 0 w 2369671"/>
                <a:gd name="connsiteY0" fmla="*/ 0 h 3317539"/>
                <a:gd name="connsiteX1" fmla="*/ 2369671 w 2369671"/>
                <a:gd name="connsiteY1" fmla="*/ 0 h 3317539"/>
                <a:gd name="connsiteX2" fmla="*/ 2369671 w 2369671"/>
                <a:gd name="connsiteY2" fmla="*/ 3317539 h 3317539"/>
                <a:gd name="connsiteX3" fmla="*/ 0 w 2369671"/>
                <a:gd name="connsiteY3" fmla="*/ 3317539 h 3317539"/>
                <a:gd name="connsiteX4" fmla="*/ 0 w 2369671"/>
                <a:gd name="connsiteY4" fmla="*/ 0 h 3317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9671" h="3317539">
                  <a:moveTo>
                    <a:pt x="0" y="0"/>
                  </a:moveTo>
                  <a:lnTo>
                    <a:pt x="2369671" y="0"/>
                  </a:lnTo>
                  <a:lnTo>
                    <a:pt x="2369671" y="3317539"/>
                  </a:lnTo>
                  <a:lnTo>
                    <a:pt x="0" y="3317539"/>
                  </a:lnTo>
                  <a:lnTo>
                    <a:pt x="0" y="0"/>
                  </a:lnTo>
                  <a:close/>
                </a:path>
              </a:pathLst>
            </a:custGeom>
            <a:solidFill>
              <a:schemeClr val="accent4">
                <a:lumMod val="20000"/>
                <a:lumOff val="80000"/>
                <a:alpha val="90000"/>
              </a:schemeClr>
            </a:solidFill>
            <a:ln>
              <a:noFill/>
            </a:ln>
          </p:spPr>
          <p:style>
            <a:lnRef idx="2">
              <a:scrgbClr r="0" g="0" b="0"/>
            </a:lnRef>
            <a:fillRef idx="1">
              <a:scrgbClr r="0" g="0" b="0"/>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84749" tIns="1590865" rIns="184749" bIns="396551" numCol="1" spcCol="1270" anchor="t" anchorCtr="0">
              <a:noAutofit/>
            </a:bodyPr>
            <a:lstStyle/>
            <a:p>
              <a:pPr marL="0" lvl="0" indent="0" algn="ctr" defTabSz="666750">
                <a:lnSpc>
                  <a:spcPct val="90000"/>
                </a:lnSpc>
                <a:spcBef>
                  <a:spcPct val="0"/>
                </a:spcBef>
                <a:spcAft>
                  <a:spcPct val="35000"/>
                </a:spcAft>
                <a:buNone/>
              </a:pPr>
              <a:r>
                <a:rPr lang="en-IN" sz="1500" kern="1200" dirty="0">
                  <a:effectLst/>
                  <a:latin typeface="Avenir Next LT Pro (Body)"/>
                  <a:ea typeface="Calibri" panose="020F0502020204030204" pitchFamily="34" charset="0"/>
                  <a:cs typeface="Times New Roman" panose="02020603050405020304" pitchFamily="18" charset="0"/>
                </a:rPr>
                <a:t>Case 7: This choice will allow the user to reset the file when needed. This function is memory efficient as it will use the same file after reset.</a:t>
              </a:r>
              <a:endParaRPr lang="en-US" sz="1500" kern="1200" dirty="0"/>
            </a:p>
          </p:txBody>
        </p:sp>
        <p:sp>
          <p:nvSpPr>
            <p:cNvPr id="15" name="Freeform: Shape 14">
              <a:extLst>
                <a:ext uri="{FF2B5EF4-FFF2-40B4-BE49-F238E27FC236}">
                  <a16:creationId xmlns:a16="http://schemas.microsoft.com/office/drawing/2014/main" id="{D10FF11F-44D4-42A5-8AF3-E53AEB172EE8}"/>
                </a:ext>
              </a:extLst>
            </p:cNvPr>
            <p:cNvSpPr/>
            <p:nvPr/>
          </p:nvSpPr>
          <p:spPr>
            <a:xfrm>
              <a:off x="6900164" y="2092840"/>
              <a:ext cx="995261" cy="995261"/>
            </a:xfrm>
            <a:custGeom>
              <a:avLst/>
              <a:gdLst>
                <a:gd name="connsiteX0" fmla="*/ 0 w 995261"/>
                <a:gd name="connsiteY0" fmla="*/ 497631 h 995261"/>
                <a:gd name="connsiteX1" fmla="*/ 497631 w 995261"/>
                <a:gd name="connsiteY1" fmla="*/ 0 h 995261"/>
                <a:gd name="connsiteX2" fmla="*/ 995262 w 995261"/>
                <a:gd name="connsiteY2" fmla="*/ 497631 h 995261"/>
                <a:gd name="connsiteX3" fmla="*/ 497631 w 995261"/>
                <a:gd name="connsiteY3" fmla="*/ 995262 h 995261"/>
                <a:gd name="connsiteX4" fmla="*/ 0 w 995261"/>
                <a:gd name="connsiteY4" fmla="*/ 497631 h 995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261" h="995261">
                  <a:moveTo>
                    <a:pt x="0" y="497631"/>
                  </a:moveTo>
                  <a:cubicBezTo>
                    <a:pt x="0" y="222797"/>
                    <a:pt x="222797" y="0"/>
                    <a:pt x="497631" y="0"/>
                  </a:cubicBezTo>
                  <a:cubicBezTo>
                    <a:pt x="772465" y="0"/>
                    <a:pt x="995262" y="222797"/>
                    <a:pt x="995262" y="497631"/>
                  </a:cubicBezTo>
                  <a:cubicBezTo>
                    <a:pt x="995262" y="772465"/>
                    <a:pt x="772465" y="995262"/>
                    <a:pt x="497631" y="995262"/>
                  </a:cubicBezTo>
                  <a:cubicBezTo>
                    <a:pt x="222797" y="995262"/>
                    <a:pt x="0" y="772465"/>
                    <a:pt x="0" y="497631"/>
                  </a:cubicBezTo>
                  <a:close/>
                </a:path>
              </a:pathLst>
            </a:custGeom>
            <a:solidFill>
              <a:schemeClr val="accent4"/>
            </a:solid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spcFirstLastPara="0" vert="horz" wrap="square" lIns="223347" tIns="158453" rIns="223347" bIns="158453" numCol="1" spcCol="1270" anchor="ctr" anchorCtr="0">
              <a:noAutofit/>
            </a:bodyPr>
            <a:lstStyle/>
            <a:p>
              <a:pPr marL="0" lvl="0" indent="0" algn="ctr" defTabSz="2133600">
                <a:lnSpc>
                  <a:spcPct val="90000"/>
                </a:lnSpc>
                <a:spcBef>
                  <a:spcPct val="0"/>
                </a:spcBef>
                <a:spcAft>
                  <a:spcPct val="35000"/>
                </a:spcAft>
                <a:buNone/>
              </a:pPr>
              <a:r>
                <a:rPr lang="en-US" sz="4800" dirty="0"/>
                <a:t>7</a:t>
              </a:r>
              <a:endParaRPr lang="en-US" sz="4800" kern="1200" dirty="0"/>
            </a:p>
          </p:txBody>
        </p:sp>
        <p:sp>
          <p:nvSpPr>
            <p:cNvPr id="16" name="Rectangle 15">
              <a:extLst>
                <a:ext uri="{FF2B5EF4-FFF2-40B4-BE49-F238E27FC236}">
                  <a16:creationId xmlns:a16="http://schemas.microsoft.com/office/drawing/2014/main" id="{27861BF6-5556-4541-B4DC-866CF61946CD}"/>
                </a:ext>
              </a:extLst>
            </p:cNvPr>
            <p:cNvSpPr/>
            <p:nvPr/>
          </p:nvSpPr>
          <p:spPr>
            <a:xfrm>
              <a:off x="6212959" y="5078553"/>
              <a:ext cx="2369671" cy="72"/>
            </a:xfrm>
            <a:prstGeom prst="rect">
              <a:avLst/>
            </a:prstGeom>
            <a:solidFill>
              <a:schemeClr val="accent4"/>
            </a:solidFill>
            <a:ln>
              <a:solidFill>
                <a:schemeClr val="accent4"/>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7" name="Freeform: Shape 16">
              <a:extLst>
                <a:ext uri="{FF2B5EF4-FFF2-40B4-BE49-F238E27FC236}">
                  <a16:creationId xmlns:a16="http://schemas.microsoft.com/office/drawing/2014/main" id="{92B654EC-A669-4AC5-9EF9-1354B51EACBD}"/>
                </a:ext>
              </a:extLst>
            </p:cNvPr>
            <p:cNvSpPr/>
            <p:nvPr/>
          </p:nvSpPr>
          <p:spPr>
            <a:xfrm>
              <a:off x="8819597" y="1761086"/>
              <a:ext cx="2369671" cy="3317539"/>
            </a:xfrm>
            <a:custGeom>
              <a:avLst/>
              <a:gdLst>
                <a:gd name="connsiteX0" fmla="*/ 0 w 2369671"/>
                <a:gd name="connsiteY0" fmla="*/ 0 h 3317539"/>
                <a:gd name="connsiteX1" fmla="*/ 2369671 w 2369671"/>
                <a:gd name="connsiteY1" fmla="*/ 0 h 3317539"/>
                <a:gd name="connsiteX2" fmla="*/ 2369671 w 2369671"/>
                <a:gd name="connsiteY2" fmla="*/ 3317539 h 3317539"/>
                <a:gd name="connsiteX3" fmla="*/ 0 w 2369671"/>
                <a:gd name="connsiteY3" fmla="*/ 3317539 h 3317539"/>
                <a:gd name="connsiteX4" fmla="*/ 0 w 2369671"/>
                <a:gd name="connsiteY4" fmla="*/ 0 h 3317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9671" h="3317539">
                  <a:moveTo>
                    <a:pt x="0" y="0"/>
                  </a:moveTo>
                  <a:lnTo>
                    <a:pt x="2369671" y="0"/>
                  </a:lnTo>
                  <a:lnTo>
                    <a:pt x="2369671" y="3317539"/>
                  </a:lnTo>
                  <a:lnTo>
                    <a:pt x="0" y="3317539"/>
                  </a:lnTo>
                  <a:lnTo>
                    <a:pt x="0" y="0"/>
                  </a:lnTo>
                  <a:close/>
                </a:path>
              </a:pathLst>
            </a:custGeom>
            <a:solidFill>
              <a:schemeClr val="accent6">
                <a:lumMod val="20000"/>
                <a:lumOff val="80000"/>
                <a:alpha val="90000"/>
              </a:schemeClr>
            </a:solidFill>
            <a:ln>
              <a:noFill/>
            </a:ln>
          </p:spPr>
          <p:style>
            <a:lnRef idx="2">
              <a:scrgbClr r="0" g="0" b="0"/>
            </a:lnRef>
            <a:fillRef idx="1">
              <a:scrgbClr r="0" g="0" b="0"/>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84749" tIns="1590865" rIns="184749" bIns="396551" numCol="1" spcCol="1270" anchor="t" anchorCtr="0">
              <a:noAutofit/>
            </a:bodyPr>
            <a:lstStyle/>
            <a:p>
              <a:pPr marL="0" lvl="0" indent="0" algn="ctr" defTabSz="666750">
                <a:lnSpc>
                  <a:spcPct val="90000"/>
                </a:lnSpc>
                <a:spcBef>
                  <a:spcPct val="0"/>
                </a:spcBef>
                <a:spcAft>
                  <a:spcPct val="35000"/>
                </a:spcAft>
                <a:buNone/>
              </a:pPr>
              <a:r>
                <a:rPr lang="en-IN" sz="1500" kern="1200" dirty="0">
                  <a:effectLst/>
                  <a:latin typeface="Avenir Next LT Pro (Body)"/>
                  <a:ea typeface="Calibri" panose="020F0502020204030204" pitchFamily="34" charset="0"/>
                  <a:cs typeface="Times New Roman" panose="02020603050405020304" pitchFamily="18" charset="0"/>
                </a:rPr>
                <a:t>Case 8: This choice will allow the user to save the work and it will close the application.</a:t>
              </a:r>
              <a:endParaRPr lang="en-US" sz="1500" kern="1200" dirty="0"/>
            </a:p>
          </p:txBody>
        </p:sp>
        <p:sp>
          <p:nvSpPr>
            <p:cNvPr id="18" name="Freeform: Shape 17">
              <a:extLst>
                <a:ext uri="{FF2B5EF4-FFF2-40B4-BE49-F238E27FC236}">
                  <a16:creationId xmlns:a16="http://schemas.microsoft.com/office/drawing/2014/main" id="{F38B64F7-3C8E-4A9B-998E-F03E5519316B}"/>
                </a:ext>
              </a:extLst>
            </p:cNvPr>
            <p:cNvSpPr/>
            <p:nvPr/>
          </p:nvSpPr>
          <p:spPr>
            <a:xfrm>
              <a:off x="9506802" y="2092840"/>
              <a:ext cx="995261" cy="995261"/>
            </a:xfrm>
            <a:custGeom>
              <a:avLst/>
              <a:gdLst>
                <a:gd name="connsiteX0" fmla="*/ 0 w 995261"/>
                <a:gd name="connsiteY0" fmla="*/ 497631 h 995261"/>
                <a:gd name="connsiteX1" fmla="*/ 497631 w 995261"/>
                <a:gd name="connsiteY1" fmla="*/ 0 h 995261"/>
                <a:gd name="connsiteX2" fmla="*/ 995262 w 995261"/>
                <a:gd name="connsiteY2" fmla="*/ 497631 h 995261"/>
                <a:gd name="connsiteX3" fmla="*/ 497631 w 995261"/>
                <a:gd name="connsiteY3" fmla="*/ 995262 h 995261"/>
                <a:gd name="connsiteX4" fmla="*/ 0 w 995261"/>
                <a:gd name="connsiteY4" fmla="*/ 497631 h 995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261" h="995261">
                  <a:moveTo>
                    <a:pt x="0" y="497631"/>
                  </a:moveTo>
                  <a:cubicBezTo>
                    <a:pt x="0" y="222797"/>
                    <a:pt x="222797" y="0"/>
                    <a:pt x="497631" y="0"/>
                  </a:cubicBezTo>
                  <a:cubicBezTo>
                    <a:pt x="772465" y="0"/>
                    <a:pt x="995262" y="222797"/>
                    <a:pt x="995262" y="497631"/>
                  </a:cubicBezTo>
                  <a:cubicBezTo>
                    <a:pt x="995262" y="772465"/>
                    <a:pt x="772465" y="995262"/>
                    <a:pt x="497631" y="995262"/>
                  </a:cubicBezTo>
                  <a:cubicBezTo>
                    <a:pt x="222797" y="995262"/>
                    <a:pt x="0" y="772465"/>
                    <a:pt x="0" y="497631"/>
                  </a:cubicBezTo>
                  <a:close/>
                </a:path>
              </a:pathLst>
            </a:custGeom>
            <a:solidFill>
              <a:schemeClr val="accent6"/>
            </a:solid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spcFirstLastPara="0" vert="horz" wrap="square" lIns="223347" tIns="158453" rIns="223347" bIns="158453" numCol="1" spcCol="1270" anchor="ctr" anchorCtr="0">
              <a:noAutofit/>
            </a:bodyPr>
            <a:lstStyle/>
            <a:p>
              <a:pPr marL="0" lvl="0" indent="0" algn="ctr" defTabSz="2133600">
                <a:lnSpc>
                  <a:spcPct val="90000"/>
                </a:lnSpc>
                <a:spcBef>
                  <a:spcPct val="0"/>
                </a:spcBef>
                <a:spcAft>
                  <a:spcPct val="35000"/>
                </a:spcAft>
                <a:buNone/>
              </a:pPr>
              <a:r>
                <a:rPr lang="en-US" sz="4800" dirty="0"/>
                <a:t>8</a:t>
              </a:r>
              <a:endParaRPr lang="en-US" sz="4800" kern="1200" dirty="0"/>
            </a:p>
          </p:txBody>
        </p:sp>
        <p:sp>
          <p:nvSpPr>
            <p:cNvPr id="19" name="Rectangle 18">
              <a:extLst>
                <a:ext uri="{FF2B5EF4-FFF2-40B4-BE49-F238E27FC236}">
                  <a16:creationId xmlns:a16="http://schemas.microsoft.com/office/drawing/2014/main" id="{AE1FDC7E-8FD7-48F6-BC7E-2104D96B6F89}"/>
                </a:ext>
              </a:extLst>
            </p:cNvPr>
            <p:cNvSpPr/>
            <p:nvPr/>
          </p:nvSpPr>
          <p:spPr>
            <a:xfrm>
              <a:off x="8819597" y="5078553"/>
              <a:ext cx="2369671" cy="72"/>
            </a:xfrm>
            <a:prstGeom prst="rect">
              <a:avLst/>
            </a:pr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grpSp>
      <p:sp>
        <p:nvSpPr>
          <p:cNvPr id="6" name="Footer Placeholder 5">
            <a:extLst>
              <a:ext uri="{FF2B5EF4-FFF2-40B4-BE49-F238E27FC236}">
                <a16:creationId xmlns:a16="http://schemas.microsoft.com/office/drawing/2014/main" id="{31E614C4-AF93-47E4-AAAE-E508A893E74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panose="020F0502020204030204"/>
              </a:rPr>
              <a:t>SCHOOL BILLING SYSTEM</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AB8B6466-CC56-4078-BB0C-7A0D5CB3F0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01635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a:xfrm>
            <a:off x="3319272" y="0"/>
            <a:ext cx="5559552" cy="1721224"/>
          </a:xfrm>
        </p:spPr>
        <p:txBody>
          <a:bodyPr>
            <a:normAutofit/>
          </a:bodyPr>
          <a:lstStyle/>
          <a:p>
            <a:r>
              <a:rPr lang="en-US" sz="4400" dirty="0">
                <a:solidFill>
                  <a:srgbClr val="FFFFFF"/>
                </a:solidFill>
              </a:rPr>
              <a:t>Methodology </a:t>
            </a:r>
            <a:endParaRPr lang="en-US" sz="4400" dirty="0"/>
          </a:p>
        </p:txBody>
      </p:sp>
      <p:sp>
        <p:nvSpPr>
          <p:cNvPr id="3" name="Text Placeholder 2">
            <a:extLst>
              <a:ext uri="{FF2B5EF4-FFF2-40B4-BE49-F238E27FC236}">
                <a16:creationId xmlns:a16="http://schemas.microsoft.com/office/drawing/2014/main" id="{9F49FB76-25BA-4481-B88D-DCB748E1662E}"/>
              </a:ext>
            </a:extLst>
          </p:cNvPr>
          <p:cNvSpPr>
            <a:spLocks noGrp="1"/>
          </p:cNvSpPr>
          <p:nvPr>
            <p:ph type="body" idx="1"/>
          </p:nvPr>
        </p:nvSpPr>
        <p:spPr>
          <a:xfrm>
            <a:off x="3980329" y="1721225"/>
            <a:ext cx="4249271" cy="4410634"/>
          </a:xfrm>
        </p:spPr>
        <p:txBody>
          <a:bodyPr>
            <a:normAutofit fontScale="77500" lnSpcReduction="20000"/>
          </a:bodyPr>
          <a:lstStyle/>
          <a:p>
            <a:pPr algn="just">
              <a:lnSpc>
                <a:spcPct val="160000"/>
              </a:lnSpc>
            </a:pPr>
            <a:r>
              <a:rPr lang="en-US" sz="1400" dirty="0">
                <a:solidFill>
                  <a:srgbClr val="FFFFFF"/>
                </a:solidFill>
              </a:rPr>
              <a:t> MENU:</a:t>
            </a:r>
          </a:p>
          <a:p>
            <a:pPr algn="just">
              <a:lnSpc>
                <a:spcPct val="160000"/>
              </a:lnSpc>
            </a:pPr>
            <a:r>
              <a:rPr lang="en-US" sz="1400" dirty="0">
                <a:solidFill>
                  <a:srgbClr val="FFFFFF"/>
                </a:solidFill>
              </a:rPr>
              <a:t>  1 &gt; Add Student Info</a:t>
            </a:r>
          </a:p>
          <a:p>
            <a:pPr algn="just">
              <a:lnSpc>
                <a:spcPct val="160000"/>
              </a:lnSpc>
            </a:pPr>
            <a:r>
              <a:rPr lang="en-US" sz="1400" dirty="0">
                <a:solidFill>
                  <a:srgbClr val="FFFFFF"/>
                </a:solidFill>
              </a:rPr>
              <a:t>  2 &gt; Search Record</a:t>
            </a:r>
          </a:p>
          <a:p>
            <a:pPr algn="just">
              <a:lnSpc>
                <a:spcPct val="160000"/>
              </a:lnSpc>
            </a:pPr>
            <a:r>
              <a:rPr lang="en-US" sz="1400" dirty="0">
                <a:solidFill>
                  <a:srgbClr val="FFFFFF"/>
                </a:solidFill>
              </a:rPr>
              <a:t>  3 &gt; Delete Student Info</a:t>
            </a:r>
          </a:p>
          <a:p>
            <a:pPr algn="just">
              <a:lnSpc>
                <a:spcPct val="160000"/>
              </a:lnSpc>
            </a:pPr>
            <a:r>
              <a:rPr lang="en-US" sz="1400" dirty="0">
                <a:solidFill>
                  <a:srgbClr val="FFFFFF"/>
                </a:solidFill>
              </a:rPr>
              <a:t>  4 &gt; Update All Records Payment Amount</a:t>
            </a:r>
          </a:p>
          <a:p>
            <a:pPr algn="just">
              <a:lnSpc>
                <a:spcPct val="160000"/>
              </a:lnSpc>
            </a:pPr>
            <a:r>
              <a:rPr lang="en-US" sz="1400" dirty="0">
                <a:solidFill>
                  <a:srgbClr val="FFFFFF"/>
                </a:solidFill>
              </a:rPr>
              <a:t>  5 &gt; Fee Payment</a:t>
            </a:r>
          </a:p>
          <a:p>
            <a:pPr algn="just">
              <a:lnSpc>
                <a:spcPct val="160000"/>
              </a:lnSpc>
            </a:pPr>
            <a:r>
              <a:rPr lang="en-US" sz="1400" dirty="0">
                <a:solidFill>
                  <a:srgbClr val="FFFFFF"/>
                </a:solidFill>
              </a:rPr>
              <a:t>  6 &gt; Display All Records</a:t>
            </a:r>
          </a:p>
          <a:p>
            <a:pPr algn="just">
              <a:lnSpc>
                <a:spcPct val="160000"/>
              </a:lnSpc>
            </a:pPr>
            <a:r>
              <a:rPr lang="en-US" sz="1400" dirty="0">
                <a:solidFill>
                  <a:srgbClr val="FFFFFF"/>
                </a:solidFill>
              </a:rPr>
              <a:t>  7 &gt; Reset the File</a:t>
            </a:r>
          </a:p>
          <a:p>
            <a:pPr algn="just">
              <a:lnSpc>
                <a:spcPct val="160000"/>
              </a:lnSpc>
            </a:pPr>
            <a:r>
              <a:rPr lang="en-US" sz="1400" dirty="0">
                <a:solidFill>
                  <a:srgbClr val="FFFFFF"/>
                </a:solidFill>
              </a:rPr>
              <a:t>  8 &gt; Save and Exit</a:t>
            </a:r>
          </a:p>
          <a:p>
            <a:pPr algn="just">
              <a:lnSpc>
                <a:spcPct val="160000"/>
              </a:lnSpc>
            </a:pPr>
            <a:r>
              <a:rPr lang="en-US" sz="1400" dirty="0"/>
              <a:t>Choice: User will have to choose one of the choices provided   and application will provide the service accordingly. User can add, search, remove, update, display, reset and save a student fee information at any time easily.</a:t>
            </a:r>
          </a:p>
        </p:txBody>
      </p:sp>
    </p:spTree>
    <p:extLst>
      <p:ext uri="{BB962C8B-B14F-4D97-AF65-F5344CB8AC3E}">
        <p14:creationId xmlns:p14="http://schemas.microsoft.com/office/powerpoint/2010/main" val="24489334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388156-83E6-48E4-AFF0-7640329F0643}"/>
              </a:ext>
            </a:extLst>
          </p:cNvPr>
          <p:cNvSpPr>
            <a:spLocks noGrp="1"/>
          </p:cNvSpPr>
          <p:nvPr>
            <p:ph type="title"/>
          </p:nvPr>
        </p:nvSpPr>
        <p:spPr/>
        <p:txBody>
          <a:bodyPr/>
          <a:lstStyle/>
          <a:p>
            <a:r>
              <a:rPr lang="en-US" dirty="0"/>
              <a:t>Conclusion</a:t>
            </a:r>
            <a:endParaRPr lang="en-IN" dirty="0"/>
          </a:p>
        </p:txBody>
      </p:sp>
      <p:sp>
        <p:nvSpPr>
          <p:cNvPr id="5" name="Content Placeholder 4">
            <a:extLst>
              <a:ext uri="{FF2B5EF4-FFF2-40B4-BE49-F238E27FC236}">
                <a16:creationId xmlns:a16="http://schemas.microsoft.com/office/drawing/2014/main" id="{DF16E8A9-6530-44FA-AF5F-A662A20A526B}"/>
              </a:ext>
            </a:extLst>
          </p:cNvPr>
          <p:cNvSpPr>
            <a:spLocks noGrp="1"/>
          </p:cNvSpPr>
          <p:nvPr>
            <p:ph idx="1"/>
          </p:nvPr>
        </p:nvSpPr>
        <p:spPr/>
        <p:txBody>
          <a:bodyPr>
            <a:normAutofit lnSpcReduction="10000"/>
          </a:bodyPr>
          <a:lstStyle/>
          <a:p>
            <a:pPr algn="just"/>
            <a:r>
              <a:rPr lang="en-US" sz="1600" dirty="0"/>
              <a:t>The School Billing System is a novel and interesting application. Unlike those commonly used methods of maintaining hardcopy of details and maintaining those records. User can interact with the software with menu-driven programs with user friendly interface. These properties allow our model to be accepted widely in schools and universities. The proposed software will cover many aspects of time keeping and fee process. The system has a file management where it covers the records of students and a good amount of data can be stored in the files. The system also covers the tracking of fees of students. Such advantages of this software have been verified empirically. The system is reliable and has a quick response time. The application can be used everywhere and it will reduce doing the same work over and over. The software has an effective and efficient way of monitoring their students to give a higher quality of service.</a:t>
            </a:r>
          </a:p>
        </p:txBody>
      </p:sp>
      <p:sp>
        <p:nvSpPr>
          <p:cNvPr id="7" name="Footer Placeholder 6">
            <a:extLst>
              <a:ext uri="{FF2B5EF4-FFF2-40B4-BE49-F238E27FC236}">
                <a16:creationId xmlns:a16="http://schemas.microsoft.com/office/drawing/2014/main" id="{93471F29-A245-471F-BE06-8447E8BEBB19}"/>
              </a:ext>
            </a:extLst>
          </p:cNvPr>
          <p:cNvSpPr>
            <a:spLocks noGrp="1"/>
          </p:cNvSpPr>
          <p:nvPr>
            <p:ph type="ftr" sz="quarter" idx="11"/>
          </p:nvPr>
        </p:nvSpPr>
        <p:spPr/>
        <p:txBody>
          <a:bodyPr/>
          <a:lstStyle/>
          <a:p>
            <a:pPr>
              <a:defRPr/>
            </a:pPr>
            <a:r>
              <a:rPr lang="en-US" dirty="0">
                <a:solidFill>
                  <a:prstClr val="black">
                    <a:tint val="75000"/>
                  </a:prstClr>
                </a:solidFill>
                <a:latin typeface="Calibri" panose="020F0502020204030204" pitchFamily="34" charset="0"/>
                <a:cs typeface="Calibri" panose="020F0502020204030204" pitchFamily="34" charset="0"/>
              </a:rPr>
              <a:t>SCHOOL BILLING SYSTEM</a:t>
            </a:r>
          </a:p>
        </p:txBody>
      </p:sp>
      <p:sp>
        <p:nvSpPr>
          <p:cNvPr id="8" name="Slide Number Placeholder 7">
            <a:extLst>
              <a:ext uri="{FF2B5EF4-FFF2-40B4-BE49-F238E27FC236}">
                <a16:creationId xmlns:a16="http://schemas.microsoft.com/office/drawing/2014/main" id="{F249DE67-6305-4F49-84D5-F9019CA742FE}"/>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22</a:t>
            </a:fld>
            <a:endParaRPr lang="en-US" dirty="0">
              <a:solidFill>
                <a:prstClr val="black">
                  <a:tint val="75000"/>
                </a:prstClr>
              </a:solidFill>
            </a:endParaRPr>
          </a:p>
        </p:txBody>
      </p:sp>
      <p:pic>
        <p:nvPicPr>
          <p:cNvPr id="90" name="Graphic 89">
            <a:extLst>
              <a:ext uri="{FF2B5EF4-FFF2-40B4-BE49-F238E27FC236}">
                <a16:creationId xmlns:a16="http://schemas.microsoft.com/office/drawing/2014/main" id="{24D21924-C59D-4AE4-B683-03B308D3B4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40271" y="2246795"/>
            <a:ext cx="3567847" cy="3078240"/>
          </a:xfrm>
          <a:prstGeom prst="rect">
            <a:avLst/>
          </a:prstGeom>
        </p:spPr>
      </p:pic>
    </p:spTree>
    <p:extLst>
      <p:ext uri="{BB962C8B-B14F-4D97-AF65-F5344CB8AC3E}">
        <p14:creationId xmlns:p14="http://schemas.microsoft.com/office/powerpoint/2010/main" val="17224953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a:xfrm>
            <a:off x="2707341" y="2743200"/>
            <a:ext cx="8978691" cy="2386584"/>
          </a:xfrm>
        </p:spPr>
        <p:txBody>
          <a:bodyPr>
            <a:normAutofit/>
          </a:bodyPr>
          <a:lstStyle/>
          <a:p>
            <a:r>
              <a:rPr lang="en-US" sz="7200" dirty="0"/>
              <a:t>THANK YOU </a:t>
            </a:r>
          </a:p>
        </p:txBody>
      </p:sp>
      <p:sp>
        <p:nvSpPr>
          <p:cNvPr id="3" name="Subtitle 2">
            <a:extLst>
              <a:ext uri="{FF2B5EF4-FFF2-40B4-BE49-F238E27FC236}">
                <a16:creationId xmlns:a16="http://schemas.microsoft.com/office/drawing/2014/main" id="{72CC4EC4-809C-4FD2-AA20-009F08590DA6}"/>
              </a:ext>
            </a:extLst>
          </p:cNvPr>
          <p:cNvSpPr>
            <a:spLocks noGrp="1"/>
          </p:cNvSpPr>
          <p:nvPr>
            <p:ph type="subTitle" idx="1"/>
          </p:nvPr>
        </p:nvSpPr>
        <p:spPr/>
        <p:txBody>
          <a:bodyPr/>
          <a:lstStyle/>
          <a:p>
            <a:endParaRPr lang="en-US" dirty="0">
              <a:solidFill>
                <a:srgbClr val="FFFFFF"/>
              </a:solidFill>
            </a:endParaRPr>
          </a:p>
          <a:p>
            <a:endParaRPr lang="en-US" dirty="0"/>
          </a:p>
        </p:txBody>
      </p:sp>
    </p:spTree>
    <p:extLst>
      <p:ext uri="{BB962C8B-B14F-4D97-AF65-F5344CB8AC3E}">
        <p14:creationId xmlns:p14="http://schemas.microsoft.com/office/powerpoint/2010/main" val="2921482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06C9-F26D-46CA-93BF-8C27012F6B12}"/>
              </a:ext>
            </a:extLst>
          </p:cNvPr>
          <p:cNvSpPr>
            <a:spLocks noGrp="1"/>
          </p:cNvSpPr>
          <p:nvPr>
            <p:ph type="title"/>
          </p:nvPr>
        </p:nvSpPr>
        <p:spPr>
          <a:xfrm>
            <a:off x="1389888" y="986118"/>
            <a:ext cx="3236976" cy="4317402"/>
          </a:xfrm>
        </p:spPr>
        <p:txBody>
          <a:bodyPr>
            <a:normAutofit/>
          </a:bodyPr>
          <a:lstStyle/>
          <a:p>
            <a:r>
              <a:rPr lang="en-US" sz="3200" dirty="0"/>
              <a:t>MOTIVATION</a:t>
            </a:r>
          </a:p>
        </p:txBody>
      </p:sp>
      <p:sp>
        <p:nvSpPr>
          <p:cNvPr id="5" name="Footer Placeholder 4">
            <a:extLst>
              <a:ext uri="{FF2B5EF4-FFF2-40B4-BE49-F238E27FC236}">
                <a16:creationId xmlns:a16="http://schemas.microsoft.com/office/drawing/2014/main" id="{C75D06EF-9416-46F7-8230-B49EE1269F53}"/>
              </a:ext>
            </a:extLst>
          </p:cNvPr>
          <p:cNvSpPr>
            <a:spLocks noGrp="1"/>
          </p:cNvSpPr>
          <p:nvPr>
            <p:ph type="ftr" sz="quarter" idx="11"/>
          </p:nvPr>
        </p:nvSpPr>
        <p:spPr/>
        <p:txBody>
          <a:bodyPr/>
          <a:lstStyle/>
          <a:p>
            <a:pPr lvl="0"/>
            <a:r>
              <a:rPr lang="en-US" noProof="0" dirty="0">
                <a:latin typeface="Calibri" panose="020F0502020204030204" pitchFamily="34" charset="0"/>
                <a:cs typeface="Calibri" panose="020F0502020204030204" pitchFamily="34" charset="0"/>
              </a:rPr>
              <a:t>SCHOOL BILLING SYSTEM</a:t>
            </a:r>
          </a:p>
        </p:txBody>
      </p:sp>
      <p:sp>
        <p:nvSpPr>
          <p:cNvPr id="6" name="Slide Number Placeholder 5">
            <a:extLst>
              <a:ext uri="{FF2B5EF4-FFF2-40B4-BE49-F238E27FC236}">
                <a16:creationId xmlns:a16="http://schemas.microsoft.com/office/drawing/2014/main" id="{7359025F-68D1-4F50-8480-3F981455D4DE}"/>
              </a:ext>
            </a:extLst>
          </p:cNvPr>
          <p:cNvSpPr>
            <a:spLocks noGrp="1"/>
          </p:cNvSpPr>
          <p:nvPr>
            <p:ph type="sldNum" sz="quarter" idx="12"/>
          </p:nvPr>
        </p:nvSpPr>
        <p:spPr/>
        <p:txBody>
          <a:bodyPr/>
          <a:lstStyle/>
          <a:p>
            <a:pPr lvl="0"/>
            <a:fld id="{D76B855D-E9CC-4FF8-AD85-6CDC7B89A0DE}" type="slidenum">
              <a:rPr lang="en-US" noProof="0" smtClean="0"/>
              <a:pPr lvl="0"/>
              <a:t>3</a:t>
            </a:fld>
            <a:endParaRPr lang="en-US" noProof="0" dirty="0"/>
          </a:p>
        </p:txBody>
      </p:sp>
      <p:sp>
        <p:nvSpPr>
          <p:cNvPr id="3" name="Content Placeholder 2">
            <a:extLst>
              <a:ext uri="{FF2B5EF4-FFF2-40B4-BE49-F238E27FC236}">
                <a16:creationId xmlns:a16="http://schemas.microsoft.com/office/drawing/2014/main" id="{21F0B6E0-1F7C-4E6A-87B1-554ADE739CD1}"/>
              </a:ext>
            </a:extLst>
          </p:cNvPr>
          <p:cNvSpPr>
            <a:spLocks noGrp="1"/>
          </p:cNvSpPr>
          <p:nvPr>
            <p:ph idx="1"/>
          </p:nvPr>
        </p:nvSpPr>
        <p:spPr>
          <a:xfrm>
            <a:off x="6208766" y="1398494"/>
            <a:ext cx="4709160" cy="4733365"/>
          </a:xfrm>
        </p:spPr>
        <p:txBody>
          <a:bodyPr>
            <a:normAutofit fontScale="92500"/>
          </a:bodyPr>
          <a:lstStyle/>
          <a:p>
            <a:endParaRPr lang="en-US" dirty="0"/>
          </a:p>
          <a:p>
            <a:pPr marL="0" marR="0" algn="just">
              <a:lnSpc>
                <a:spcPct val="15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Nowadays schools and universities are committed to bring the best way of management in the various forms. In every part of the institution like library, accounts etc. there are need of software which must provide efficient and faster completion of work. Among the various methods of maintaining records of students most used once are maintaining ledgers or excel files which are commonly used in the organizations. These methods are time consuming and inefficient. Hence an alternative is needed.</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295750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a:xfrm>
            <a:off x="3319272" y="0"/>
            <a:ext cx="5559552" cy="1721224"/>
          </a:xfrm>
        </p:spPr>
        <p:txBody>
          <a:bodyPr>
            <a:normAutofit/>
          </a:bodyPr>
          <a:lstStyle/>
          <a:p>
            <a:r>
              <a:rPr lang="en-US" sz="4400" dirty="0">
                <a:solidFill>
                  <a:srgbClr val="FFFFFF"/>
                </a:solidFill>
              </a:rPr>
              <a:t>What is the problem? </a:t>
            </a:r>
            <a:endParaRPr lang="en-US" sz="4400" dirty="0"/>
          </a:p>
        </p:txBody>
      </p:sp>
      <p:sp>
        <p:nvSpPr>
          <p:cNvPr id="3" name="Text Placeholder 2">
            <a:extLst>
              <a:ext uri="{FF2B5EF4-FFF2-40B4-BE49-F238E27FC236}">
                <a16:creationId xmlns:a16="http://schemas.microsoft.com/office/drawing/2014/main" id="{9F49FB76-25BA-4481-B88D-DCB748E1662E}"/>
              </a:ext>
            </a:extLst>
          </p:cNvPr>
          <p:cNvSpPr>
            <a:spLocks noGrp="1"/>
          </p:cNvSpPr>
          <p:nvPr>
            <p:ph type="body" idx="1"/>
          </p:nvPr>
        </p:nvSpPr>
        <p:spPr>
          <a:xfrm>
            <a:off x="3390992" y="1721225"/>
            <a:ext cx="5559552" cy="4043082"/>
          </a:xfrm>
        </p:spPr>
        <p:txBody>
          <a:bodyPr>
            <a:normAutofit/>
          </a:bodyPr>
          <a:lstStyle/>
          <a:p>
            <a:pPr algn="just">
              <a:lnSpc>
                <a:spcPct val="170000"/>
              </a:lnSpc>
            </a:pPr>
            <a:r>
              <a:rPr lang="en-US" sz="1400" dirty="0">
                <a:solidFill>
                  <a:srgbClr val="FFFFFF"/>
                </a:solidFill>
              </a:rPr>
              <a:t>Nowadays schools and universities are committed to bring the best way of management in the various forms. In every part of the institution like library, accounts etc. there are need of software which must provide efficient and faster completion of work. Among the various methods of maintaining records of students most used once are maintaining ledgers or excel files which are commonly used in the organizations. These methods are time consuming and inefficient. Hence an alternative is needed. The alternative must need to have few objectives according to the requirements of the organization.</a:t>
            </a:r>
            <a:endParaRPr lang="en-US" sz="1400" dirty="0"/>
          </a:p>
        </p:txBody>
      </p:sp>
    </p:spTree>
    <p:extLst>
      <p:ext uri="{BB962C8B-B14F-4D97-AF65-F5344CB8AC3E}">
        <p14:creationId xmlns:p14="http://schemas.microsoft.com/office/powerpoint/2010/main" val="4283594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6DAA-1ACF-4343-A637-D55C4A5DE05B}"/>
              </a:ext>
            </a:extLst>
          </p:cNvPr>
          <p:cNvSpPr>
            <a:spLocks noGrp="1"/>
          </p:cNvSpPr>
          <p:nvPr>
            <p:ph type="title"/>
          </p:nvPr>
        </p:nvSpPr>
        <p:spPr/>
        <p:txBody>
          <a:bodyPr/>
          <a:lstStyle/>
          <a:p>
            <a:r>
              <a:rPr lang="en-US" dirty="0"/>
              <a:t>Our Objective</a:t>
            </a:r>
          </a:p>
        </p:txBody>
      </p:sp>
      <p:graphicFrame>
        <p:nvGraphicFramePr>
          <p:cNvPr id="4" name="Content Placeholder 4" descr="timeline SmartArt graphic&#10;">
            <a:extLst>
              <a:ext uri="{FF2B5EF4-FFF2-40B4-BE49-F238E27FC236}">
                <a16:creationId xmlns:a16="http://schemas.microsoft.com/office/drawing/2014/main" id="{E246B7D8-C843-490A-A5BB-04DFA74A3D8D}"/>
              </a:ext>
            </a:extLst>
          </p:cNvPr>
          <p:cNvGraphicFramePr>
            <a:graphicFrameLocks noGrp="1"/>
          </p:cNvGraphicFramePr>
          <p:nvPr>
            <p:ph idx="1"/>
            <p:extLst>
              <p:ext uri="{D42A27DB-BD31-4B8C-83A1-F6EECF244321}">
                <p14:modId xmlns:p14="http://schemas.microsoft.com/office/powerpoint/2010/main" val="134307800"/>
              </p:ext>
            </p:extLst>
          </p:nvPr>
        </p:nvGraphicFramePr>
        <p:xfrm>
          <a:off x="996696" y="1581912"/>
          <a:ext cx="10195560" cy="3675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Footer Placeholder 5">
            <a:extLst>
              <a:ext uri="{FF2B5EF4-FFF2-40B4-BE49-F238E27FC236}">
                <a16:creationId xmlns:a16="http://schemas.microsoft.com/office/drawing/2014/main" id="{31E614C4-AF93-47E4-AAAE-E508A893E74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panose="020F0502020204030204"/>
              </a:rPr>
              <a:t>SCHOOL BILLING SYSTEM</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AB8B6466-CC56-4078-BB0C-7A0D5CB3F0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7164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B7C99C-3E1A-4DC1-9BCD-89632C25539C}"/>
              </a:ext>
            </a:extLst>
          </p:cNvPr>
          <p:cNvSpPr>
            <a:spLocks noGrp="1"/>
          </p:cNvSpPr>
          <p:nvPr>
            <p:ph type="title"/>
          </p:nvPr>
        </p:nvSpPr>
        <p:spPr>
          <a:xfrm>
            <a:off x="539496" y="365124"/>
            <a:ext cx="6444010" cy="1325880"/>
          </a:xfrm>
        </p:spPr>
        <p:txBody>
          <a:bodyPr>
            <a:normAutofit/>
          </a:bodyPr>
          <a:lstStyle/>
          <a:p>
            <a:r>
              <a:rPr lang="en-US" sz="4000" dirty="0"/>
              <a:t>Purpose of our Billing System</a:t>
            </a:r>
            <a:endParaRPr lang="en-IN" sz="4000" dirty="0"/>
          </a:p>
        </p:txBody>
      </p:sp>
      <p:sp>
        <p:nvSpPr>
          <p:cNvPr id="5" name="Content Placeholder 4">
            <a:extLst>
              <a:ext uri="{FF2B5EF4-FFF2-40B4-BE49-F238E27FC236}">
                <a16:creationId xmlns:a16="http://schemas.microsoft.com/office/drawing/2014/main" id="{F833E15E-C8BE-4582-846F-4A9490C640B6}"/>
              </a:ext>
            </a:extLst>
          </p:cNvPr>
          <p:cNvSpPr>
            <a:spLocks noGrp="1"/>
          </p:cNvSpPr>
          <p:nvPr>
            <p:ph idx="1"/>
          </p:nvPr>
        </p:nvSpPr>
        <p:spPr/>
        <p:txBody>
          <a:bodyPr>
            <a:normAutofit fontScale="85000" lnSpcReduction="10000"/>
          </a:bodyPr>
          <a:lstStyle/>
          <a:p>
            <a:pPr algn="just">
              <a:lnSpc>
                <a:spcPct val="160000"/>
              </a:lnSpc>
            </a:pPr>
            <a:r>
              <a:rPr lang="en-US" dirty="0"/>
              <a:t>Main aim of this software is to provide easy and efficient functionalities for billing activities and also to provide full functional reports to management of institute with necessary details.</a:t>
            </a:r>
          </a:p>
          <a:p>
            <a:pPr algn="just">
              <a:lnSpc>
                <a:spcPct val="160000"/>
              </a:lnSpc>
            </a:pPr>
            <a:r>
              <a:rPr lang="en-US" dirty="0"/>
              <a:t>Nowadays large-scale organizations (school in case) are committed to bring the best way of management in the various forms. It is a tool to manage the inner operation of the organization related to student fees.</a:t>
            </a:r>
            <a:endParaRPr lang="en-IN" dirty="0"/>
          </a:p>
          <a:p>
            <a:endParaRPr lang="en-IN" dirty="0"/>
          </a:p>
        </p:txBody>
      </p:sp>
      <p:sp>
        <p:nvSpPr>
          <p:cNvPr id="7" name="Footer Placeholder 6">
            <a:extLst>
              <a:ext uri="{FF2B5EF4-FFF2-40B4-BE49-F238E27FC236}">
                <a16:creationId xmlns:a16="http://schemas.microsoft.com/office/drawing/2014/main" id="{5CA794B2-6606-4DAC-8798-D46F9406664F}"/>
              </a:ext>
            </a:extLst>
          </p:cNvPr>
          <p:cNvSpPr>
            <a:spLocks noGrp="1"/>
          </p:cNvSpPr>
          <p:nvPr>
            <p:ph type="ftr" sz="quarter" idx="11"/>
          </p:nvPr>
        </p:nvSpPr>
        <p:spPr/>
        <p:txBody>
          <a:bodyPr/>
          <a:lstStyle/>
          <a:p>
            <a:pPr>
              <a:defRPr/>
            </a:pPr>
            <a:r>
              <a:rPr lang="en-US" dirty="0">
                <a:solidFill>
                  <a:prstClr val="black">
                    <a:tint val="75000"/>
                  </a:prstClr>
                </a:solidFill>
                <a:latin typeface="Calibri" panose="020F0502020204030204" pitchFamily="34" charset="0"/>
                <a:cs typeface="Calibri" panose="020F0502020204030204" pitchFamily="34" charset="0"/>
              </a:rPr>
              <a:t>SCHOOL BILLING SYSTEM</a:t>
            </a:r>
          </a:p>
        </p:txBody>
      </p:sp>
      <p:sp>
        <p:nvSpPr>
          <p:cNvPr id="8" name="Slide Number Placeholder 7">
            <a:extLst>
              <a:ext uri="{FF2B5EF4-FFF2-40B4-BE49-F238E27FC236}">
                <a16:creationId xmlns:a16="http://schemas.microsoft.com/office/drawing/2014/main" id="{33427B33-EDC0-4247-819E-AFC6DDF42DA5}"/>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6</a:t>
            </a:fld>
            <a:endParaRPr lang="en-US" dirty="0">
              <a:solidFill>
                <a:prstClr val="black">
                  <a:tint val="75000"/>
                </a:prstClr>
              </a:solidFill>
            </a:endParaRPr>
          </a:p>
        </p:txBody>
      </p:sp>
      <p:pic>
        <p:nvPicPr>
          <p:cNvPr id="9" name="Picture Placeholder 8">
            <a:extLst>
              <a:ext uri="{FF2B5EF4-FFF2-40B4-BE49-F238E27FC236}">
                <a16:creationId xmlns:a16="http://schemas.microsoft.com/office/drawing/2014/main" id="{162676B5-5010-4213-B0DC-80FCD4A0B5F9}"/>
              </a:ext>
            </a:extLst>
          </p:cNvPr>
          <p:cNvPicPr>
            <a:picLocks noGrp="1" noChangeAspect="1"/>
          </p:cNvPicPr>
          <p:nvPr>
            <p:ph type="pic" sz="quarter" idx="13"/>
          </p:nvPr>
        </p:nvPicPr>
        <p:blipFill>
          <a:blip r:embed="rId2"/>
          <a:srcRect t="2468" b="2468"/>
          <a:stretch>
            <a:fillRect/>
          </a:stretch>
        </p:blipFill>
        <p:spPr/>
      </p:pic>
      <p:pic>
        <p:nvPicPr>
          <p:cNvPr id="20" name="Picture Placeholder 19">
            <a:extLst>
              <a:ext uri="{FF2B5EF4-FFF2-40B4-BE49-F238E27FC236}">
                <a16:creationId xmlns:a16="http://schemas.microsoft.com/office/drawing/2014/main" id="{A2D63B30-38CD-4E33-B769-DC7AEC7E9EB3}"/>
              </a:ext>
            </a:extLst>
          </p:cNvPr>
          <p:cNvPicPr>
            <a:picLocks noGrp="1" noChangeAspect="1"/>
          </p:cNvPicPr>
          <p:nvPr>
            <p:ph type="pic" sz="quarter" idx="14"/>
          </p:nvPr>
        </p:nvPicPr>
        <p:blipFill>
          <a:blip r:embed="rId3"/>
          <a:srcRect l="17516" r="17516"/>
          <a:stretch>
            <a:fillRect/>
          </a:stretch>
        </p:blipFill>
        <p:spPr>
          <a:xfrm>
            <a:off x="8590872" y="2579683"/>
            <a:ext cx="3096807" cy="3096807"/>
          </a:xfrm>
        </p:spPr>
      </p:pic>
    </p:spTree>
    <p:extLst>
      <p:ext uri="{BB962C8B-B14F-4D97-AF65-F5344CB8AC3E}">
        <p14:creationId xmlns:p14="http://schemas.microsoft.com/office/powerpoint/2010/main" val="789261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6DAA-1ACF-4343-A637-D55C4A5DE05B}"/>
              </a:ext>
            </a:extLst>
          </p:cNvPr>
          <p:cNvSpPr>
            <a:spLocks noGrp="1"/>
          </p:cNvSpPr>
          <p:nvPr>
            <p:ph type="title"/>
          </p:nvPr>
        </p:nvSpPr>
        <p:spPr/>
        <p:txBody>
          <a:bodyPr/>
          <a:lstStyle/>
          <a:p>
            <a:r>
              <a:rPr lang="en-US" dirty="0"/>
              <a:t>Benefits of our Billing System</a:t>
            </a:r>
          </a:p>
        </p:txBody>
      </p:sp>
      <p:graphicFrame>
        <p:nvGraphicFramePr>
          <p:cNvPr id="4" name="Content Placeholder 4" descr="timeline SmartArt graphic&#10;">
            <a:extLst>
              <a:ext uri="{FF2B5EF4-FFF2-40B4-BE49-F238E27FC236}">
                <a16:creationId xmlns:a16="http://schemas.microsoft.com/office/drawing/2014/main" id="{E246B7D8-C843-490A-A5BB-04DFA74A3D8D}"/>
              </a:ext>
            </a:extLst>
          </p:cNvPr>
          <p:cNvGraphicFramePr>
            <a:graphicFrameLocks noGrp="1"/>
          </p:cNvGraphicFramePr>
          <p:nvPr>
            <p:ph idx="1"/>
            <p:extLst>
              <p:ext uri="{D42A27DB-BD31-4B8C-83A1-F6EECF244321}">
                <p14:modId xmlns:p14="http://schemas.microsoft.com/office/powerpoint/2010/main" val="138755024"/>
              </p:ext>
            </p:extLst>
          </p:nvPr>
        </p:nvGraphicFramePr>
        <p:xfrm>
          <a:off x="996696" y="1581912"/>
          <a:ext cx="10195560" cy="3675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Footer Placeholder 5">
            <a:extLst>
              <a:ext uri="{FF2B5EF4-FFF2-40B4-BE49-F238E27FC236}">
                <a16:creationId xmlns:a16="http://schemas.microsoft.com/office/drawing/2014/main" id="{31E614C4-AF93-47E4-AAAE-E508A893E74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panose="020F0502020204030204"/>
              </a:rPr>
              <a:t>SCHOOL BILLING SYSTEM</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AB8B6466-CC56-4078-BB0C-7A0D5CB3F0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4240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Placeholder 5" descr="boy playing in playground in front of apartment building&#10;">
            <a:extLst>
              <a:ext uri="{FF2B5EF4-FFF2-40B4-BE49-F238E27FC236}">
                <a16:creationId xmlns:a16="http://schemas.microsoft.com/office/drawing/2014/main" id="{5F329689-9BAF-4AE6-BA67-6C34B1AEE853}"/>
              </a:ext>
            </a:extLst>
          </p:cNvPr>
          <p:cNvPicPr>
            <a:picLocks noGrp="1" noChangeAspect="1"/>
          </p:cNvPicPr>
          <p:nvPr>
            <p:ph type="pic" sz="quarter" idx="10"/>
          </p:nvPr>
        </p:nvPicPr>
        <p:blipFill rotWithShape="1">
          <a:blip r:embed="rId2"/>
          <a:srcRect/>
          <a:stretch/>
        </p:blipFill>
        <p:spPr/>
      </p:pic>
      <p:sp>
        <p:nvSpPr>
          <p:cNvPr id="8" name="Title 7">
            <a:extLst>
              <a:ext uri="{FF2B5EF4-FFF2-40B4-BE49-F238E27FC236}">
                <a16:creationId xmlns:a16="http://schemas.microsoft.com/office/drawing/2014/main" id="{4E808D1D-FE92-499E-982B-315DCF987C64}"/>
              </a:ext>
            </a:extLst>
          </p:cNvPr>
          <p:cNvSpPr>
            <a:spLocks noGrp="1"/>
          </p:cNvSpPr>
          <p:nvPr>
            <p:ph type="title"/>
          </p:nvPr>
        </p:nvSpPr>
        <p:spPr/>
        <p:txBody>
          <a:bodyPr/>
          <a:lstStyle/>
          <a:p>
            <a:r>
              <a:rPr lang="en-US" sz="5400" dirty="0"/>
              <a:t>Technological Description</a:t>
            </a:r>
          </a:p>
        </p:txBody>
      </p:sp>
      <p:sp>
        <p:nvSpPr>
          <p:cNvPr id="14" name="Arc 13">
            <a:extLst>
              <a:ext uri="{FF2B5EF4-FFF2-40B4-BE49-F238E27FC236}">
                <a16:creationId xmlns:a16="http://schemas.microsoft.com/office/drawing/2014/main" id="{FE1CEAEF-A1EC-4CA7-BEC1-407418518AC8}"/>
              </a:ext>
              <a:ext uri="{C183D7F6-B498-43B3-948B-1728B52AA6E4}">
                <adec:decorative xmlns:adec="http://schemas.microsoft.com/office/drawing/2017/decorative" val="1"/>
              </a:ext>
            </a:extLst>
          </p:cNvPr>
          <p:cNvSpPr/>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2FD37EC2-A256-4365-B98A-9FC89FE7E260}"/>
              </a:ext>
              <a:ext uri="{C183D7F6-B498-43B3-948B-1728B52AA6E4}">
                <adec:decorative xmlns:adec="http://schemas.microsoft.com/office/drawing/2017/decorative" val="1"/>
              </a:ext>
            </a:extLst>
          </p:cNvPr>
          <p:cNvSpPr/>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ooter Placeholder 17">
            <a:extLst>
              <a:ext uri="{FF2B5EF4-FFF2-40B4-BE49-F238E27FC236}">
                <a16:creationId xmlns:a16="http://schemas.microsoft.com/office/drawing/2014/main" id="{439BF4B2-6931-43C1-8924-3E02FA60CF60}"/>
              </a:ext>
            </a:extLst>
          </p:cNvPr>
          <p:cNvSpPr>
            <a:spLocks noGrp="1"/>
          </p:cNvSpPr>
          <p:nvPr>
            <p:ph type="ftr" sz="quarter" idx="12"/>
          </p:nvPr>
        </p:nvSpPr>
        <p:spPr/>
        <p:txBody>
          <a:bodyPr/>
          <a:lstStyle/>
          <a:p>
            <a:pPr>
              <a:defRPr/>
            </a:pPr>
            <a:r>
              <a:rPr lang="en-US" dirty="0">
                <a:latin typeface="Calibri" panose="020F0502020204030204"/>
              </a:rPr>
              <a:t>SCHOOL BILLING SYSTEM</a:t>
            </a:r>
          </a:p>
        </p:txBody>
      </p:sp>
      <p:sp>
        <p:nvSpPr>
          <p:cNvPr id="19" name="Slide Number Placeholder 18">
            <a:extLst>
              <a:ext uri="{FF2B5EF4-FFF2-40B4-BE49-F238E27FC236}">
                <a16:creationId xmlns:a16="http://schemas.microsoft.com/office/drawing/2014/main" id="{7728248D-4FCB-429D-AC4B-09580B545802}"/>
              </a:ext>
            </a:extLst>
          </p:cNvPr>
          <p:cNvSpPr>
            <a:spLocks noGrp="1"/>
          </p:cNvSpPr>
          <p:nvPr>
            <p:ph type="sldNum" sz="quarter" idx="13"/>
          </p:nvPr>
        </p:nvSpPr>
        <p:spPr/>
        <p:txBody>
          <a:bodyPr/>
          <a:lstStyle/>
          <a:p>
            <a:pPr>
              <a:defRPr/>
            </a:pPr>
            <a:fld id="{D76B855D-E9CC-4FF8-AD85-6CDC7B89A0DE}" type="slidenum">
              <a:rPr lang="en-US" smtClean="0">
                <a:latin typeface="Calibri" panose="020F0502020204030204"/>
              </a:rPr>
              <a:pPr>
                <a:defRPr/>
              </a:pPr>
              <a:t>8</a:t>
            </a:fld>
            <a:endParaRPr lang="en-US" dirty="0">
              <a:latin typeface="Calibri" panose="020F0502020204030204"/>
            </a:endParaRPr>
          </a:p>
        </p:txBody>
      </p:sp>
    </p:spTree>
    <p:extLst>
      <p:ext uri="{BB962C8B-B14F-4D97-AF65-F5344CB8AC3E}">
        <p14:creationId xmlns:p14="http://schemas.microsoft.com/office/powerpoint/2010/main" val="2831938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91CE3-73CD-470F-8A97-7E8113A39A0A}"/>
              </a:ext>
            </a:extLst>
          </p:cNvPr>
          <p:cNvSpPr>
            <a:spLocks noGrp="1"/>
          </p:cNvSpPr>
          <p:nvPr>
            <p:ph type="title"/>
          </p:nvPr>
        </p:nvSpPr>
        <p:spPr>
          <a:xfrm>
            <a:off x="838200" y="302370"/>
            <a:ext cx="10515600" cy="1325563"/>
          </a:xfrm>
        </p:spPr>
        <p:txBody>
          <a:bodyPr/>
          <a:lstStyle/>
          <a:p>
            <a:r>
              <a:rPr lang="en-US" dirty="0"/>
              <a:t>Header Files</a:t>
            </a:r>
            <a:endParaRPr lang="en-IN" dirty="0"/>
          </a:p>
        </p:txBody>
      </p:sp>
      <p:sp>
        <p:nvSpPr>
          <p:cNvPr id="4" name="Footer Placeholder 3">
            <a:extLst>
              <a:ext uri="{FF2B5EF4-FFF2-40B4-BE49-F238E27FC236}">
                <a16:creationId xmlns:a16="http://schemas.microsoft.com/office/drawing/2014/main" id="{63254C22-2C5C-4713-B8C7-A66B0B98D24F}"/>
              </a:ext>
            </a:extLst>
          </p:cNvPr>
          <p:cNvSpPr>
            <a:spLocks noGrp="1"/>
          </p:cNvSpPr>
          <p:nvPr>
            <p:ph type="ftr" sz="quarter" idx="11"/>
          </p:nvPr>
        </p:nvSpPr>
        <p:spPr/>
        <p:txBody>
          <a:bodyPr/>
          <a:lstStyle/>
          <a:p>
            <a:pPr>
              <a:defRPr/>
            </a:pPr>
            <a:r>
              <a:rPr lang="en-US" dirty="0">
                <a:solidFill>
                  <a:prstClr val="black">
                    <a:tint val="75000"/>
                  </a:prstClr>
                </a:solidFill>
              </a:rPr>
              <a:t>SCHOOL BILLING SYSTEM</a:t>
            </a:r>
          </a:p>
        </p:txBody>
      </p:sp>
      <p:sp>
        <p:nvSpPr>
          <p:cNvPr id="5" name="Slide Number Placeholder 4">
            <a:extLst>
              <a:ext uri="{FF2B5EF4-FFF2-40B4-BE49-F238E27FC236}">
                <a16:creationId xmlns:a16="http://schemas.microsoft.com/office/drawing/2014/main" id="{20632928-9DE2-4C07-82B8-B5819B895D5B}"/>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9</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D2600417-01E8-456A-82D4-70BFA317D77C}"/>
              </a:ext>
            </a:extLst>
          </p:cNvPr>
          <p:cNvSpPr>
            <a:spLocks noGrp="1"/>
          </p:cNvSpPr>
          <p:nvPr>
            <p:ph idx="1"/>
          </p:nvPr>
        </p:nvSpPr>
        <p:spPr>
          <a:xfrm>
            <a:off x="899160" y="1517275"/>
            <a:ext cx="10515600" cy="4391618"/>
          </a:xfrm>
        </p:spPr>
        <p:txBody>
          <a:bodyPr>
            <a:normAutofit fontScale="92500" lnSpcReduction="10000"/>
          </a:bodyPr>
          <a:lstStyle/>
          <a:p>
            <a:pPr marL="0" indent="0" algn="just">
              <a:buNone/>
            </a:pPr>
            <a:r>
              <a:rPr lang="en-US" sz="2600" b="1" dirty="0"/>
              <a:t>stdio.h</a:t>
            </a:r>
          </a:p>
          <a:p>
            <a:pPr algn="just">
              <a:lnSpc>
                <a:spcPct val="110000"/>
              </a:lnSpc>
            </a:pPr>
            <a:r>
              <a:rPr lang="en-US" sz="1500" dirty="0"/>
              <a:t>FILE : This is an object type suitable for storing information for a file stream.</a:t>
            </a:r>
          </a:p>
          <a:p>
            <a:pPr algn="just">
              <a:lnSpc>
                <a:spcPct val="110000"/>
              </a:lnSpc>
            </a:pPr>
            <a:r>
              <a:rPr lang="en-US" sz="1500" dirty="0"/>
              <a:t>int remove(const char *filename) : filename − This is the C string containing the name of the file to be deleted. On success, zero is returned. On error, -1 is returned, and errno is set appropriately.</a:t>
            </a:r>
          </a:p>
          <a:p>
            <a:pPr algn="just">
              <a:lnSpc>
                <a:spcPct val="110000"/>
              </a:lnSpc>
            </a:pPr>
            <a:r>
              <a:rPr lang="en-US" sz="1500" dirty="0"/>
              <a:t>EOF : </a:t>
            </a:r>
            <a:r>
              <a:rPr lang="en-US" sz="1500" b="0" i="0" dirty="0">
                <a:solidFill>
                  <a:srgbClr val="000000"/>
                </a:solidFill>
                <a:effectLst/>
              </a:rPr>
              <a:t>This macro is a negative integer, which indicates that the end-of-file has been reached.</a:t>
            </a:r>
          </a:p>
          <a:p>
            <a:pPr algn="just">
              <a:lnSpc>
                <a:spcPct val="110000"/>
              </a:lnSpc>
            </a:pPr>
            <a:r>
              <a:rPr lang="en-US" sz="1500" dirty="0"/>
              <a:t>int fclose(FILE *stream) : Closes the stream. All buffers are flushed.</a:t>
            </a:r>
          </a:p>
          <a:p>
            <a:pPr algn="just">
              <a:lnSpc>
                <a:spcPct val="110000"/>
              </a:lnSpc>
            </a:pPr>
            <a:r>
              <a:rPr lang="en-US" sz="1500" dirty="0"/>
              <a:t>int feof(FILE *stream) : Tests the end-of-file indicator for the given stream.</a:t>
            </a:r>
          </a:p>
          <a:p>
            <a:pPr algn="just">
              <a:lnSpc>
                <a:spcPct val="110000"/>
              </a:lnSpc>
            </a:pPr>
            <a:r>
              <a:rPr lang="en-US" sz="1500" dirty="0"/>
              <a:t>FILE *fopen(const char *filename, const char *mode) : Opens the filename pointed to by filename using the given mode.</a:t>
            </a:r>
          </a:p>
          <a:p>
            <a:pPr algn="just">
              <a:lnSpc>
                <a:spcPct val="110000"/>
              </a:lnSpc>
            </a:pPr>
            <a:r>
              <a:rPr lang="en-US" sz="1500" dirty="0"/>
              <a:t>int fclose(FILE *stream)  : </a:t>
            </a:r>
            <a:r>
              <a:rPr lang="en-US" sz="1500" b="0" i="0" dirty="0">
                <a:solidFill>
                  <a:srgbClr val="000000"/>
                </a:solidFill>
                <a:effectLst/>
                <a:latin typeface="Arial" panose="020B0604020202020204" pitchFamily="34" charset="0"/>
              </a:rPr>
              <a:t>  </a:t>
            </a:r>
            <a:r>
              <a:rPr lang="en-US" sz="1500" b="0" i="0" dirty="0">
                <a:solidFill>
                  <a:srgbClr val="000000"/>
                </a:solidFill>
                <a:effectLst/>
              </a:rPr>
              <a:t>This is the pointer to a FILE object that specifies the stream to be closed.</a:t>
            </a:r>
          </a:p>
          <a:p>
            <a:pPr algn="just">
              <a:lnSpc>
                <a:spcPct val="110000"/>
              </a:lnSpc>
            </a:pPr>
            <a:r>
              <a:rPr lang="en-US" sz="1500" dirty="0"/>
              <a:t>int printf(const char *format, ...)</a:t>
            </a:r>
            <a:r>
              <a:rPr lang="en-US" sz="1500" dirty="0">
                <a:solidFill>
                  <a:srgbClr val="000000"/>
                </a:solidFill>
              </a:rPr>
              <a:t> : This is the string that contains the text to be written to stdout. It can optionally contain embedded format tags that are replaced by the values specified in subsequent additional arguments and formatted as requested.</a:t>
            </a:r>
          </a:p>
          <a:p>
            <a:pPr algn="just">
              <a:lnSpc>
                <a:spcPct val="110000"/>
              </a:lnSpc>
            </a:pPr>
            <a:r>
              <a:rPr lang="fr-FR" sz="1500" dirty="0"/>
              <a:t>int scanf(const char *format, ...)</a:t>
            </a:r>
            <a:r>
              <a:rPr lang="en-US" sz="1500" dirty="0">
                <a:solidFill>
                  <a:srgbClr val="000000"/>
                </a:solidFill>
              </a:rPr>
              <a:t> : This is the C string that contains one or more of the following items − Whitespace character, Non-whitespace character and Format specifiers.</a:t>
            </a:r>
            <a:endParaRPr lang="en-US" sz="1500" dirty="0"/>
          </a:p>
          <a:p>
            <a:endParaRPr lang="en-IN" dirty="0"/>
          </a:p>
        </p:txBody>
      </p:sp>
    </p:spTree>
    <p:extLst>
      <p:ext uri="{BB962C8B-B14F-4D97-AF65-F5344CB8AC3E}">
        <p14:creationId xmlns:p14="http://schemas.microsoft.com/office/powerpoint/2010/main" val="3216087759"/>
      </p:ext>
    </p:extLst>
  </p:cSld>
  <p:clrMapOvr>
    <a:masterClrMapping/>
  </p:clrMapOvr>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A449C04-64B3-4403-94B7-8D2284C38D1B}">
  <ds:schemaRefs>
    <ds:schemaRef ds:uri="http://schemas.microsoft.com/sharepoint/v3/contenttype/forms"/>
  </ds:schemaRefs>
</ds:datastoreItem>
</file>

<file path=customXml/itemProps2.xml><?xml version="1.0" encoding="utf-8"?>
<ds:datastoreItem xmlns:ds="http://schemas.openxmlformats.org/officeDocument/2006/customXml" ds:itemID="{FBDEF148-1770-458F-8F5B-C3D0A278AA97}">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413533D-8C39-401E-8B75-B1AEEEC56B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Shapes presentation</Template>
  <TotalTime>872</TotalTime>
  <Words>2750</Words>
  <Application>Microsoft Office PowerPoint</Application>
  <PresentationFormat>Widescreen</PresentationFormat>
  <Paragraphs>246</Paragraphs>
  <Slides>23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Avenir Next LT Pro</vt:lpstr>
      <vt:lpstr>Avenir Next LT Pro (Body)</vt:lpstr>
      <vt:lpstr>Calibri</vt:lpstr>
      <vt:lpstr>Symbol</vt:lpstr>
      <vt:lpstr>Times New Roman</vt:lpstr>
      <vt:lpstr>Tw Cen MT</vt:lpstr>
      <vt:lpstr>Tw Cen MT (Headings)</vt:lpstr>
      <vt:lpstr>ShapesVTI</vt:lpstr>
      <vt:lpstr>SCHOOL BILLING SYSTEM </vt:lpstr>
      <vt:lpstr>BACKGROUND TO THE STUDY</vt:lpstr>
      <vt:lpstr>MOTIVATION</vt:lpstr>
      <vt:lpstr>What is the problem? </vt:lpstr>
      <vt:lpstr>Our Objective</vt:lpstr>
      <vt:lpstr>Purpose of our Billing System</vt:lpstr>
      <vt:lpstr>Benefits of our Billing System</vt:lpstr>
      <vt:lpstr>Technological Description</vt:lpstr>
      <vt:lpstr>Header Files</vt:lpstr>
      <vt:lpstr>Header Files</vt:lpstr>
      <vt:lpstr>Header Files</vt:lpstr>
      <vt:lpstr>File Handling</vt:lpstr>
      <vt:lpstr>Structures</vt:lpstr>
      <vt:lpstr>Linked Lists </vt:lpstr>
      <vt:lpstr>User Defined Functions</vt:lpstr>
      <vt:lpstr>User Defined Functions</vt:lpstr>
      <vt:lpstr>User Defined Functions</vt:lpstr>
      <vt:lpstr>User Defined Functions</vt:lpstr>
      <vt:lpstr>Main Function Switch Case Description</vt:lpstr>
      <vt:lpstr>Main Function Switch Case Description</vt:lpstr>
      <vt:lpstr>Methodology </vt:lpstr>
      <vt:lpstr>Conclusion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SCHOOL BILLING SYSTEM</dc:title>
  <dc:creator>ADITYA RANJAN</dc:creator>
  <cp:lastModifiedBy>ADITYA RANJAN</cp:lastModifiedBy>
  <cp:revision>40</cp:revision>
  <dcterms:created xsi:type="dcterms:W3CDTF">2022-02-15T06:05:22Z</dcterms:created>
  <dcterms:modified xsi:type="dcterms:W3CDTF">2023-06-11T05:03:23Z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